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2" r:id="rId1"/>
  </p:sldMasterIdLst>
  <p:notesMasterIdLst>
    <p:notesMasterId r:id="rId48"/>
  </p:notesMasterIdLst>
  <p:sldIdLst>
    <p:sldId id="306" r:id="rId2"/>
    <p:sldId id="331" r:id="rId3"/>
    <p:sldId id="256" r:id="rId4"/>
    <p:sldId id="258" r:id="rId5"/>
    <p:sldId id="259" r:id="rId6"/>
    <p:sldId id="335" r:id="rId7"/>
    <p:sldId id="300" r:id="rId8"/>
    <p:sldId id="301" r:id="rId9"/>
    <p:sldId id="291" r:id="rId10"/>
    <p:sldId id="278" r:id="rId11"/>
    <p:sldId id="260" r:id="rId12"/>
    <p:sldId id="279" r:id="rId13"/>
    <p:sldId id="280" r:id="rId14"/>
    <p:sldId id="262" r:id="rId15"/>
    <p:sldId id="264" r:id="rId16"/>
    <p:sldId id="263" r:id="rId17"/>
    <p:sldId id="265" r:id="rId18"/>
    <p:sldId id="266" r:id="rId19"/>
    <p:sldId id="270" r:id="rId20"/>
    <p:sldId id="267" r:id="rId21"/>
    <p:sldId id="336" r:id="rId22"/>
    <p:sldId id="337" r:id="rId23"/>
    <p:sldId id="297" r:id="rId24"/>
    <p:sldId id="272" r:id="rId25"/>
    <p:sldId id="281" r:id="rId26"/>
    <p:sldId id="274" r:id="rId27"/>
    <p:sldId id="282" r:id="rId28"/>
    <p:sldId id="284" r:id="rId29"/>
    <p:sldId id="285" r:id="rId30"/>
    <p:sldId id="288" r:id="rId31"/>
    <p:sldId id="292" r:id="rId32"/>
    <p:sldId id="295" r:id="rId33"/>
    <p:sldId id="296" r:id="rId34"/>
    <p:sldId id="299" r:id="rId35"/>
    <p:sldId id="289" r:id="rId36"/>
    <p:sldId id="293" r:id="rId37"/>
    <p:sldId id="294" r:id="rId38"/>
    <p:sldId id="302" r:id="rId39"/>
    <p:sldId id="298" r:id="rId40"/>
    <p:sldId id="276" r:id="rId41"/>
    <p:sldId id="303" r:id="rId42"/>
    <p:sldId id="334" r:id="rId43"/>
    <p:sldId id="332" r:id="rId44"/>
    <p:sldId id="333" r:id="rId45"/>
    <p:sldId id="304" r:id="rId46"/>
    <p:sldId id="330" r:id="rId47"/>
  </p:sldIdLst>
  <p:sldSz cx="6858000" cy="9906000" type="A4"/>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Lora" panose="02000503000000020004" pitchFamily="2" charset="77"/>
      <p:regular r:id="rId55"/>
      <p:bold r:id="rId56"/>
      <p:italic r:id="rId57"/>
      <p:boldItalic r:id="rId58"/>
    </p:embeddedFont>
    <p:embeddedFont>
      <p:font typeface="Oswald Medium" panose="02000603000000000000" pitchFamily="2" charset="77"/>
      <p:regular r:id="rId5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creensaver + Sign up" id="{A0EFE302-7ADF-FE4C-BCCB-706BB70B8F19}">
          <p14:sldIdLst>
            <p14:sldId id="306"/>
            <p14:sldId id="331"/>
            <p14:sldId id="256"/>
            <p14:sldId id="258"/>
            <p14:sldId id="259"/>
            <p14:sldId id="335"/>
            <p14:sldId id="300"/>
            <p14:sldId id="301"/>
            <p14:sldId id="291"/>
          </p14:sldIdLst>
        </p14:section>
        <p14:section name="Guide" id="{AA476B63-2315-544B-BDE6-CE6A59906D40}">
          <p14:sldIdLst>
            <p14:sldId id="278"/>
            <p14:sldId id="260"/>
            <p14:sldId id="279"/>
            <p14:sldId id="280"/>
            <p14:sldId id="262"/>
            <p14:sldId id="264"/>
            <p14:sldId id="263"/>
            <p14:sldId id="265"/>
          </p14:sldIdLst>
        </p14:section>
        <p14:section name="Directions" id="{7E472691-1EA6-0445-9ECE-C294FA0BF2CB}">
          <p14:sldIdLst>
            <p14:sldId id="266"/>
          </p14:sldIdLst>
        </p14:section>
        <p14:section name="Search" id="{8B8AB79B-1FB5-2E4E-9F68-B9649CAA5143}">
          <p14:sldIdLst>
            <p14:sldId id="270"/>
          </p14:sldIdLst>
        </p14:section>
        <p14:section name="Navigation" id="{30FB2C7D-A83F-974E-9DCC-23F5F64A1FFA}">
          <p14:sldIdLst>
            <p14:sldId id="267"/>
            <p14:sldId id="336"/>
          </p14:sldIdLst>
        </p14:section>
        <p14:section name="Help" id="{9843699C-73DF-864C-8CBE-1E203BD0A0BE}">
          <p14:sldIdLst>
            <p14:sldId id="337"/>
            <p14:sldId id="297"/>
          </p14:sldIdLst>
        </p14:section>
        <p14:section name="Plan" id="{6FAD056A-1D62-424D-90B3-D1E2EDAE13A4}">
          <p14:sldIdLst>
            <p14:sldId id="272"/>
            <p14:sldId id="281"/>
            <p14:sldId id="274"/>
            <p14:sldId id="282"/>
            <p14:sldId id="284"/>
            <p14:sldId id="285"/>
            <p14:sldId id="288"/>
            <p14:sldId id="292"/>
            <p14:sldId id="295"/>
            <p14:sldId id="296"/>
            <p14:sldId id="299"/>
            <p14:sldId id="289"/>
            <p14:sldId id="293"/>
            <p14:sldId id="294"/>
            <p14:sldId id="302"/>
          </p14:sldIdLst>
        </p14:section>
        <p14:section name="Login" id="{3F8D4CB5-1ADA-5140-B61A-C8DECC83D432}">
          <p14:sldIdLst>
            <p14:sldId id="298"/>
            <p14:sldId id="276"/>
            <p14:sldId id="303"/>
            <p14:sldId id="334"/>
            <p14:sldId id="332"/>
            <p14:sldId id="333"/>
            <p14:sldId id="304"/>
            <p14:sldId id="330"/>
          </p14:sldIdLst>
        </p14:section>
      </p14:sectionLst>
    </p:ext>
    <p:ext uri="{EFAFB233-063F-42B5-8137-9DF3F51BA10A}">
      <p15:sldGuideLst xmlns:p15="http://schemas.microsoft.com/office/powerpoint/2012/main">
        <p15:guide id="1" orient="horz" pos="2984" userDrawn="1">
          <p15:clr>
            <a:srgbClr val="A4A3A4"/>
          </p15:clr>
        </p15:guide>
        <p15:guide id="2" pos="11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4241"/>
    <a:srgbClr val="20317C"/>
    <a:srgbClr val="EE7877"/>
    <a:srgbClr val="D2D6DB"/>
    <a:srgbClr val="88B476"/>
    <a:srgbClr val="F1C78B"/>
    <a:srgbClr val="DADADA"/>
    <a:srgbClr val="CBCBCB"/>
    <a:srgbClr val="B3EC99"/>
    <a:srgbClr val="1B2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2D60B-2B59-9148-896A-1FAE22D1E3B4}" v="6846" dt="2021-10-27T01:45:19.9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01"/>
    <p:restoredTop sz="80864"/>
  </p:normalViewPr>
  <p:slideViewPr>
    <p:cSldViewPr snapToObjects="1" showGuides="1">
      <p:cViewPr varScale="1">
        <p:scale>
          <a:sx n="67" d="100"/>
          <a:sy n="67" d="100"/>
        </p:scale>
        <p:origin x="1432" y="176"/>
      </p:cViewPr>
      <p:guideLst>
        <p:guide orient="horz" pos="2984"/>
        <p:guide pos="11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4242E7-4BDA-6A47-A274-4A39B3DF1A17}" type="doc">
      <dgm:prSet loTypeId="urn:microsoft.com/office/officeart/2005/8/layout/hierarchy2" loCatId="" qsTypeId="urn:microsoft.com/office/officeart/2005/8/quickstyle/simple2" qsCatId="simple" csTypeId="urn:microsoft.com/office/officeart/2005/8/colors/colorful1" csCatId="colorful" phldr="1"/>
      <dgm:spPr/>
      <dgm:t>
        <a:bodyPr/>
        <a:lstStyle/>
        <a:p>
          <a:endParaRPr lang="en-GB"/>
        </a:p>
      </dgm:t>
    </dgm:pt>
    <dgm:pt modelId="{4963F074-4056-704A-8FF5-872F483C430D}">
      <dgm:prSet phldrT="[Text]" custT="1"/>
      <dgm:spPr/>
      <dgm:t>
        <a:bodyPr/>
        <a:lstStyle/>
        <a:p>
          <a:r>
            <a:rPr lang="en-GB" sz="1200" dirty="0">
              <a:latin typeface="Lora" panose="02000503000000020004" pitchFamily="2" charset="77"/>
            </a:rPr>
            <a:t>(A) New User</a:t>
          </a:r>
        </a:p>
      </dgm:t>
    </dgm:pt>
    <dgm:pt modelId="{B2D91756-C924-7741-82A6-679563520A8C}" type="sibTrans" cxnId="{0442E3F2-35B2-B744-822E-0B9A735AF0DB}">
      <dgm:prSet/>
      <dgm:spPr/>
      <dgm:t>
        <a:bodyPr/>
        <a:lstStyle/>
        <a:p>
          <a:endParaRPr lang="en-GB"/>
        </a:p>
      </dgm:t>
    </dgm:pt>
    <dgm:pt modelId="{06C5F229-3C07-784A-B613-4788BE55ECF3}" type="parTrans" cxnId="{0442E3F2-35B2-B744-822E-0B9A735AF0DB}">
      <dgm:prSet/>
      <dgm:spPr/>
      <dgm:t>
        <a:bodyPr/>
        <a:lstStyle/>
        <a:p>
          <a:endParaRPr lang="en-GB"/>
        </a:p>
      </dgm:t>
    </dgm:pt>
    <dgm:pt modelId="{FE834597-6D50-2F46-8721-72D3F12367BE}">
      <dgm:prSet phldrT="[Text]" custT="1"/>
      <dgm:spPr/>
      <dgm:t>
        <a:bodyPr/>
        <a:lstStyle/>
        <a:p>
          <a:r>
            <a:rPr lang="en-GB" sz="1200" dirty="0">
              <a:latin typeface="Lora" panose="02000503000000020004" pitchFamily="2" charset="77"/>
            </a:rPr>
            <a:t>Guide</a:t>
          </a:r>
        </a:p>
      </dgm:t>
    </dgm:pt>
    <dgm:pt modelId="{1131F88A-477E-FC4B-9DA6-49C5660552D7}" type="sibTrans" cxnId="{A1709711-8D4F-AB40-A13E-B11FA7E3B294}">
      <dgm:prSet/>
      <dgm:spPr/>
      <dgm:t>
        <a:bodyPr/>
        <a:lstStyle/>
        <a:p>
          <a:endParaRPr lang="en-GB"/>
        </a:p>
      </dgm:t>
    </dgm:pt>
    <dgm:pt modelId="{B5E6CC74-F66D-8548-AA76-07EFBC12E278}" type="parTrans" cxnId="{A1709711-8D4F-AB40-A13E-B11FA7E3B294}">
      <dgm:prSet/>
      <dgm:spPr>
        <a:ln>
          <a:solidFill>
            <a:schemeClr val="bg1"/>
          </a:solidFill>
        </a:ln>
      </dgm:spPr>
      <dgm:t>
        <a:bodyPr/>
        <a:lstStyle/>
        <a:p>
          <a:endParaRPr lang="en-GB"/>
        </a:p>
      </dgm:t>
    </dgm:pt>
    <dgm:pt modelId="{20249E75-917E-2148-B3C1-E71A097CAC7D}">
      <dgm:prSet phldrT="[Text]" custT="1"/>
      <dgm:spPr/>
      <dgm:t>
        <a:bodyPr/>
        <a:lstStyle/>
        <a:p>
          <a:r>
            <a:rPr lang="en-GB" sz="1200" dirty="0">
              <a:latin typeface="Lora" panose="02000503000000020004" pitchFamily="2" charset="77"/>
            </a:rPr>
            <a:t>Rides (1)</a:t>
          </a:r>
        </a:p>
      </dgm:t>
    </dgm:pt>
    <dgm:pt modelId="{58DF0018-981F-F84A-8518-9F0B0818F4B6}" type="sibTrans" cxnId="{D0C53464-887A-3142-BA46-DF4B9344A2FF}">
      <dgm:prSet/>
      <dgm:spPr/>
      <dgm:t>
        <a:bodyPr/>
        <a:lstStyle/>
        <a:p>
          <a:endParaRPr lang="en-GB"/>
        </a:p>
      </dgm:t>
    </dgm:pt>
    <dgm:pt modelId="{FBA98AB8-7DF3-B048-AD46-B99160619E9A}" type="parTrans" cxnId="{D0C53464-887A-3142-BA46-DF4B9344A2FF}">
      <dgm:prSet/>
      <dgm:spPr>
        <a:ln>
          <a:solidFill>
            <a:schemeClr val="tx1"/>
          </a:solidFill>
          <a:tailEnd type="triangle"/>
        </a:ln>
      </dgm:spPr>
      <dgm:t>
        <a:bodyPr/>
        <a:lstStyle/>
        <a:p>
          <a:endParaRPr lang="en-GB"/>
        </a:p>
      </dgm:t>
    </dgm:pt>
    <dgm:pt modelId="{9B1FBC94-FA53-DB40-AA3F-0ADA4F70000E}">
      <dgm:prSet phldrT="[Text]" custT="1"/>
      <dgm:spPr/>
      <dgm:t>
        <a:bodyPr/>
        <a:lstStyle/>
        <a:p>
          <a:r>
            <a:rPr lang="en-GB" sz="1200">
              <a:latin typeface="Lora" panose="02000503000000020004" pitchFamily="2" charset="77"/>
            </a:rPr>
            <a:t>Sign up</a:t>
          </a:r>
          <a:endParaRPr lang="en-GB" sz="1200" dirty="0">
            <a:latin typeface="Lora" panose="02000503000000020004" pitchFamily="2" charset="77"/>
          </a:endParaRPr>
        </a:p>
      </dgm:t>
    </dgm:pt>
    <dgm:pt modelId="{2E8BDAE8-500A-164D-A7E7-CCA6BD3EDA80}" type="parTrans" cxnId="{EC5AD86F-BDB3-F848-8682-5F420DD56782}">
      <dgm:prSet/>
      <dgm:spPr>
        <a:ln>
          <a:solidFill>
            <a:schemeClr val="bg1"/>
          </a:solidFill>
        </a:ln>
      </dgm:spPr>
      <dgm:t>
        <a:bodyPr/>
        <a:lstStyle/>
        <a:p>
          <a:endParaRPr lang="en-GB"/>
        </a:p>
      </dgm:t>
    </dgm:pt>
    <dgm:pt modelId="{B19EF270-513B-6549-8596-AD35604AFEF2}" type="sibTrans" cxnId="{EC5AD86F-BDB3-F848-8682-5F420DD56782}">
      <dgm:prSet/>
      <dgm:spPr/>
      <dgm:t>
        <a:bodyPr/>
        <a:lstStyle/>
        <a:p>
          <a:endParaRPr lang="en-GB"/>
        </a:p>
      </dgm:t>
    </dgm:pt>
    <dgm:pt modelId="{86249EF1-5685-5B49-87FC-277B1A2FE560}">
      <dgm:prSet phldrT="[Text]" custT="1"/>
      <dgm:spPr/>
      <dgm:t>
        <a:bodyPr/>
        <a:lstStyle/>
        <a:p>
          <a:r>
            <a:rPr lang="en-GB" sz="1200" dirty="0">
              <a:latin typeface="Lora" panose="02000503000000020004" pitchFamily="2" charset="77"/>
            </a:rPr>
            <a:t>Dining (2)</a:t>
          </a:r>
        </a:p>
      </dgm:t>
    </dgm:pt>
    <dgm:pt modelId="{C8548AB2-4787-F142-8550-20C81704A739}" type="parTrans" cxnId="{F2F02180-07BF-7C42-82D3-D7E93050D8EF}">
      <dgm:prSet/>
      <dgm:spPr>
        <a:ln>
          <a:solidFill>
            <a:schemeClr val="bg1"/>
          </a:solidFill>
          <a:tailEnd type="triangle"/>
        </a:ln>
      </dgm:spPr>
      <dgm:t>
        <a:bodyPr/>
        <a:lstStyle/>
        <a:p>
          <a:endParaRPr lang="en-GB"/>
        </a:p>
      </dgm:t>
    </dgm:pt>
    <dgm:pt modelId="{BFEA3D04-18CE-8142-AAD7-0CE8B91A9365}" type="sibTrans" cxnId="{F2F02180-07BF-7C42-82D3-D7E93050D8EF}">
      <dgm:prSet/>
      <dgm:spPr/>
      <dgm:t>
        <a:bodyPr/>
        <a:lstStyle/>
        <a:p>
          <a:endParaRPr lang="en-GB"/>
        </a:p>
      </dgm:t>
    </dgm:pt>
    <dgm:pt modelId="{768339BB-07F3-6A43-BEF2-BBD118DDD371}">
      <dgm:prSet phldrT="[Text]" custT="1"/>
      <dgm:spPr/>
      <dgm:t>
        <a:bodyPr/>
        <a:lstStyle/>
        <a:p>
          <a:r>
            <a:rPr lang="en-GB" sz="1200" dirty="0">
              <a:latin typeface="Lora" panose="02000503000000020004" pitchFamily="2" charset="77"/>
            </a:rPr>
            <a:t>Shows (3)</a:t>
          </a:r>
        </a:p>
      </dgm:t>
    </dgm:pt>
    <dgm:pt modelId="{935D64A4-A45F-984A-AC64-D9226E5804F8}" type="parTrans" cxnId="{BFEE410E-20AF-FA40-A167-5B42612A685F}">
      <dgm:prSet/>
      <dgm:spPr>
        <a:ln>
          <a:solidFill>
            <a:schemeClr val="bg1"/>
          </a:solidFill>
          <a:tailEnd type="triangle"/>
        </a:ln>
      </dgm:spPr>
      <dgm:t>
        <a:bodyPr/>
        <a:lstStyle/>
        <a:p>
          <a:endParaRPr lang="en-GB"/>
        </a:p>
      </dgm:t>
    </dgm:pt>
    <dgm:pt modelId="{3FF4ED43-AA25-6244-9B01-8BE1A9D879F4}" type="sibTrans" cxnId="{BFEE410E-20AF-FA40-A167-5B42612A685F}">
      <dgm:prSet/>
      <dgm:spPr/>
      <dgm:t>
        <a:bodyPr/>
        <a:lstStyle/>
        <a:p>
          <a:endParaRPr lang="en-GB"/>
        </a:p>
      </dgm:t>
    </dgm:pt>
    <dgm:pt modelId="{04CC513B-B8A1-A84E-8D80-C23805BB4082}">
      <dgm:prSet phldrT="[Text]" custT="1"/>
      <dgm:spPr/>
      <dgm:t>
        <a:bodyPr/>
        <a:lstStyle/>
        <a:p>
          <a:r>
            <a:rPr lang="en-GB" sz="1200" dirty="0">
              <a:latin typeface="Lora" panose="02000503000000020004" pitchFamily="2" charset="77"/>
            </a:rPr>
            <a:t>Shopping (4)</a:t>
          </a:r>
        </a:p>
      </dgm:t>
    </dgm:pt>
    <dgm:pt modelId="{E2ED20D1-3203-DC49-AED5-DA8063C5FC4E}" type="parTrans" cxnId="{8C290101-D629-A140-8BA6-7839CF65EE9A}">
      <dgm:prSet/>
      <dgm:spPr>
        <a:ln>
          <a:solidFill>
            <a:schemeClr val="bg1"/>
          </a:solidFill>
          <a:tailEnd type="triangle"/>
        </a:ln>
      </dgm:spPr>
      <dgm:t>
        <a:bodyPr/>
        <a:lstStyle/>
        <a:p>
          <a:endParaRPr lang="en-GB"/>
        </a:p>
      </dgm:t>
    </dgm:pt>
    <dgm:pt modelId="{0C5898C2-8727-654E-A9F6-A5DEB32D3359}" type="sibTrans" cxnId="{8C290101-D629-A140-8BA6-7839CF65EE9A}">
      <dgm:prSet/>
      <dgm:spPr/>
      <dgm:t>
        <a:bodyPr/>
        <a:lstStyle/>
        <a:p>
          <a:endParaRPr lang="en-GB"/>
        </a:p>
      </dgm:t>
    </dgm:pt>
    <dgm:pt modelId="{350F9CA1-B07A-3742-903B-C1DD561D5539}">
      <dgm:prSet phldrT="[Text]" custT="1"/>
      <dgm:spPr/>
      <dgm:t>
        <a:bodyPr/>
        <a:lstStyle/>
        <a:p>
          <a:r>
            <a:rPr lang="en-GB" sz="1200" dirty="0">
              <a:latin typeface="Lora" panose="02000503000000020004" pitchFamily="2" charset="77"/>
            </a:rPr>
            <a:t>Add to Plan from Map</a:t>
          </a:r>
        </a:p>
      </dgm:t>
    </dgm:pt>
    <dgm:pt modelId="{4090BD36-FFFF-1248-89C3-F8C1CAC6B135}" type="parTrans" cxnId="{F48441FD-42A8-754D-944E-55EE38B68A86}">
      <dgm:prSet/>
      <dgm:spPr/>
      <dgm:t>
        <a:bodyPr/>
        <a:lstStyle/>
        <a:p>
          <a:endParaRPr lang="en-GB"/>
        </a:p>
      </dgm:t>
    </dgm:pt>
    <dgm:pt modelId="{1A53C9CC-9CE7-5346-8D4D-4582F2489C37}" type="sibTrans" cxnId="{F48441FD-42A8-754D-944E-55EE38B68A86}">
      <dgm:prSet/>
      <dgm:spPr/>
      <dgm:t>
        <a:bodyPr/>
        <a:lstStyle/>
        <a:p>
          <a:endParaRPr lang="en-GB"/>
        </a:p>
      </dgm:t>
    </dgm:pt>
    <dgm:pt modelId="{6DA6B749-03F5-7444-BDA4-12105C3269F8}">
      <dgm:prSet phldrT="[Text]" custT="1"/>
      <dgm:spPr/>
      <dgm:t>
        <a:bodyPr/>
        <a:lstStyle/>
        <a:p>
          <a:r>
            <a:rPr lang="en-GB" sz="1200" dirty="0">
              <a:latin typeface="Lora" panose="02000503000000020004" pitchFamily="2" charset="77"/>
            </a:rPr>
            <a:t>Tap for Direction + Back</a:t>
          </a:r>
        </a:p>
      </dgm:t>
    </dgm:pt>
    <dgm:pt modelId="{02066B63-C9D4-C24D-9E78-69E14AC5F96A}" type="parTrans" cxnId="{E8977198-A21D-8348-A6EC-17359933A1B5}">
      <dgm:prSet/>
      <dgm:spPr/>
      <dgm:t>
        <a:bodyPr/>
        <a:lstStyle/>
        <a:p>
          <a:endParaRPr lang="en-GB"/>
        </a:p>
      </dgm:t>
    </dgm:pt>
    <dgm:pt modelId="{F225D14B-15CB-0740-9987-129C6C219DD4}" type="sibTrans" cxnId="{E8977198-A21D-8348-A6EC-17359933A1B5}">
      <dgm:prSet/>
      <dgm:spPr/>
      <dgm:t>
        <a:bodyPr/>
        <a:lstStyle/>
        <a:p>
          <a:endParaRPr lang="en-GB"/>
        </a:p>
      </dgm:t>
    </dgm:pt>
    <dgm:pt modelId="{8C7590BC-3F1F-1446-AEC6-7A17B9579F68}">
      <dgm:prSet phldrT="[Text]" custT="1"/>
      <dgm:spPr/>
      <dgm:t>
        <a:bodyPr/>
        <a:lstStyle/>
        <a:p>
          <a:r>
            <a:rPr lang="en-GB" sz="1200" dirty="0">
              <a:latin typeface="Lora" panose="02000503000000020004" pitchFamily="2" charset="77"/>
            </a:rPr>
            <a:t>Remove plan from map view</a:t>
          </a:r>
        </a:p>
      </dgm:t>
    </dgm:pt>
    <dgm:pt modelId="{83378BC9-41B1-DA4B-AA19-6F5E7D721A3B}" type="parTrans" cxnId="{7C075696-3CF5-DD42-87D5-38CFD3E7437A}">
      <dgm:prSet/>
      <dgm:spPr/>
      <dgm:t>
        <a:bodyPr/>
        <a:lstStyle/>
        <a:p>
          <a:endParaRPr lang="en-GB"/>
        </a:p>
      </dgm:t>
    </dgm:pt>
    <dgm:pt modelId="{897E6845-7D7B-C349-882C-FE5E96DB7E4C}" type="sibTrans" cxnId="{7C075696-3CF5-DD42-87D5-38CFD3E7437A}">
      <dgm:prSet/>
      <dgm:spPr/>
      <dgm:t>
        <a:bodyPr/>
        <a:lstStyle/>
        <a:p>
          <a:endParaRPr lang="en-GB"/>
        </a:p>
      </dgm:t>
    </dgm:pt>
    <dgm:pt modelId="{35DDEDE3-100D-374F-8BF9-5FBB0E5E4C40}">
      <dgm:prSet phldrT="[Text]" custT="1"/>
      <dgm:spPr/>
      <dgm:t>
        <a:bodyPr/>
        <a:lstStyle/>
        <a:p>
          <a:r>
            <a:rPr lang="en-GB" sz="1200" dirty="0">
              <a:latin typeface="Lora" panose="02000503000000020004" pitchFamily="2" charset="77"/>
            </a:rPr>
            <a:t>Add Plan from Detailed View + Back</a:t>
          </a:r>
        </a:p>
      </dgm:t>
    </dgm:pt>
    <dgm:pt modelId="{46B563EA-C68E-2644-8BF2-64E6D59DBB30}" type="parTrans" cxnId="{B390F197-169A-D346-801D-C03ACA512583}">
      <dgm:prSet/>
      <dgm:spPr/>
      <dgm:t>
        <a:bodyPr/>
        <a:lstStyle/>
        <a:p>
          <a:endParaRPr lang="en-GB"/>
        </a:p>
      </dgm:t>
    </dgm:pt>
    <dgm:pt modelId="{5EF3680B-8EBB-0347-BF02-58BFF1BEBBB9}" type="sibTrans" cxnId="{B390F197-169A-D346-801D-C03ACA512583}">
      <dgm:prSet/>
      <dgm:spPr/>
      <dgm:t>
        <a:bodyPr/>
        <a:lstStyle/>
        <a:p>
          <a:endParaRPr lang="en-GB"/>
        </a:p>
      </dgm:t>
    </dgm:pt>
    <dgm:pt modelId="{6F7E7F22-95D9-514A-927A-D0FB5E4713B2}">
      <dgm:prSet phldrT="[Text]" custT="1"/>
      <dgm:spPr/>
      <dgm:t>
        <a:bodyPr/>
        <a:lstStyle/>
        <a:p>
          <a:r>
            <a:rPr lang="en-GB" sz="1200" dirty="0">
              <a:latin typeface="Lora" panose="02000503000000020004" pitchFamily="2" charset="77"/>
            </a:rPr>
            <a:t>Search Feature + Back</a:t>
          </a:r>
        </a:p>
      </dgm:t>
    </dgm:pt>
    <dgm:pt modelId="{CBB724C5-155A-2948-86E1-8CB03B7FA9D9}" type="parTrans" cxnId="{8AE83F3F-D5AE-4B43-8759-22B6A1A8968F}">
      <dgm:prSet/>
      <dgm:spPr/>
      <dgm:t>
        <a:bodyPr/>
        <a:lstStyle/>
        <a:p>
          <a:endParaRPr lang="en-GB"/>
        </a:p>
      </dgm:t>
    </dgm:pt>
    <dgm:pt modelId="{D5A0992B-290E-CD49-BD89-E6E44C264DE6}" type="sibTrans" cxnId="{8AE83F3F-D5AE-4B43-8759-22B6A1A8968F}">
      <dgm:prSet/>
      <dgm:spPr/>
      <dgm:t>
        <a:bodyPr/>
        <a:lstStyle/>
        <a:p>
          <a:endParaRPr lang="en-GB"/>
        </a:p>
      </dgm:t>
    </dgm:pt>
    <dgm:pt modelId="{45DB5B64-D14E-CD47-A3D2-E42C8A2D195C}">
      <dgm:prSet phldrT="[Text]" custT="1"/>
      <dgm:spPr>
        <a:solidFill>
          <a:schemeClr val="accent3"/>
        </a:solidFill>
      </dgm:spPr>
      <dgm:t>
        <a:bodyPr/>
        <a:lstStyle/>
        <a:p>
          <a:r>
            <a:rPr lang="en-GB" sz="1200" dirty="0">
              <a:latin typeface="Lora" panose="02000503000000020004" pitchFamily="2" charset="77"/>
            </a:rPr>
            <a:t>Navigation Bar to Planning Feature</a:t>
          </a:r>
        </a:p>
      </dgm:t>
    </dgm:pt>
    <dgm:pt modelId="{D6947E3E-5190-8248-B2D5-EDE008168399}" type="parTrans" cxnId="{63686AC5-97ED-4940-9F81-DBC3FC16C66F}">
      <dgm:prSet/>
      <dgm:spPr>
        <a:ln>
          <a:tailEnd type="triangle"/>
        </a:ln>
      </dgm:spPr>
      <dgm:t>
        <a:bodyPr/>
        <a:lstStyle/>
        <a:p>
          <a:endParaRPr lang="en-GB"/>
        </a:p>
      </dgm:t>
    </dgm:pt>
    <dgm:pt modelId="{D59B8538-FAA3-E449-8CB6-B475E177AA48}" type="sibTrans" cxnId="{63686AC5-97ED-4940-9F81-DBC3FC16C66F}">
      <dgm:prSet/>
      <dgm:spPr/>
      <dgm:t>
        <a:bodyPr/>
        <a:lstStyle/>
        <a:p>
          <a:endParaRPr lang="en-GB"/>
        </a:p>
      </dgm:t>
    </dgm:pt>
    <dgm:pt modelId="{E46C96B0-F2AF-0846-9E10-2B3529C2A359}">
      <dgm:prSet custT="1"/>
      <dgm:spPr/>
      <dgm:t>
        <a:bodyPr/>
        <a:lstStyle/>
        <a:p>
          <a:r>
            <a:rPr lang="en-GB" sz="1200" dirty="0">
              <a:latin typeface="Lora" panose="02000503000000020004" pitchFamily="2" charset="77"/>
            </a:rPr>
            <a:t>Add new plan </a:t>
          </a:r>
        </a:p>
      </dgm:t>
    </dgm:pt>
    <dgm:pt modelId="{8650DB3F-926E-B94E-BC0E-FFDB8D43056A}" type="parTrans" cxnId="{98BE40DA-B93D-6440-81E7-332AC2001094}">
      <dgm:prSet/>
      <dgm:spPr/>
      <dgm:t>
        <a:bodyPr/>
        <a:lstStyle/>
        <a:p>
          <a:endParaRPr lang="en-GB"/>
        </a:p>
      </dgm:t>
    </dgm:pt>
    <dgm:pt modelId="{76D13056-03A8-8D40-B80C-DCF5BD45BC97}" type="sibTrans" cxnId="{98BE40DA-B93D-6440-81E7-332AC2001094}">
      <dgm:prSet/>
      <dgm:spPr/>
      <dgm:t>
        <a:bodyPr/>
        <a:lstStyle/>
        <a:p>
          <a:endParaRPr lang="en-GB"/>
        </a:p>
      </dgm:t>
    </dgm:pt>
    <dgm:pt modelId="{4E4C021E-5E3D-FB44-A640-282E7B485443}">
      <dgm:prSet custT="1"/>
      <dgm:spPr/>
      <dgm:t>
        <a:bodyPr/>
        <a:lstStyle/>
        <a:p>
          <a:r>
            <a:rPr lang="en-GB" sz="1200" dirty="0">
              <a:latin typeface="Lora" panose="02000503000000020004" pitchFamily="2" charset="77"/>
            </a:rPr>
            <a:t>Edit Plan </a:t>
          </a:r>
        </a:p>
      </dgm:t>
    </dgm:pt>
    <dgm:pt modelId="{6AE88B95-9AFE-B344-B3F9-367DFE8C56CC}" type="parTrans" cxnId="{36ACDCDB-583F-C744-8498-234B09CA6776}">
      <dgm:prSet/>
      <dgm:spPr/>
      <dgm:t>
        <a:bodyPr/>
        <a:lstStyle/>
        <a:p>
          <a:endParaRPr lang="en-GB"/>
        </a:p>
      </dgm:t>
    </dgm:pt>
    <dgm:pt modelId="{F84F1E2E-AE2D-4649-8B4A-5C266A7D1CE8}" type="sibTrans" cxnId="{36ACDCDB-583F-C744-8498-234B09CA6776}">
      <dgm:prSet/>
      <dgm:spPr/>
      <dgm:t>
        <a:bodyPr/>
        <a:lstStyle/>
        <a:p>
          <a:endParaRPr lang="en-GB"/>
        </a:p>
      </dgm:t>
    </dgm:pt>
    <dgm:pt modelId="{7B212495-9EF3-B64D-92DD-ED15E9B7A008}">
      <dgm:prSet custT="1"/>
      <dgm:spPr/>
      <dgm:t>
        <a:bodyPr/>
        <a:lstStyle/>
        <a:p>
          <a:r>
            <a:rPr lang="en-GB" sz="1200" dirty="0">
              <a:latin typeface="Lora" panose="02000503000000020004" pitchFamily="2" charset="77"/>
            </a:rPr>
            <a:t>Drag and Drop Functionality</a:t>
          </a:r>
        </a:p>
      </dgm:t>
    </dgm:pt>
    <dgm:pt modelId="{954BAFF6-3560-8D46-AAC7-8D76E498B02B}" type="parTrans" cxnId="{EFA9630E-630A-514A-BB7E-98018003CD85}">
      <dgm:prSet/>
      <dgm:spPr/>
      <dgm:t>
        <a:bodyPr/>
        <a:lstStyle/>
        <a:p>
          <a:endParaRPr lang="en-GB"/>
        </a:p>
      </dgm:t>
    </dgm:pt>
    <dgm:pt modelId="{C8F1263B-20D7-C245-A618-0E658BA34656}" type="sibTrans" cxnId="{EFA9630E-630A-514A-BB7E-98018003CD85}">
      <dgm:prSet/>
      <dgm:spPr/>
      <dgm:t>
        <a:bodyPr/>
        <a:lstStyle/>
        <a:p>
          <a:endParaRPr lang="en-GB"/>
        </a:p>
      </dgm:t>
    </dgm:pt>
    <dgm:pt modelId="{33793046-C932-D044-9F25-4B39E272DED7}">
      <dgm:prSet custT="1"/>
      <dgm:spPr/>
      <dgm:t>
        <a:bodyPr/>
        <a:lstStyle/>
        <a:p>
          <a:r>
            <a:rPr lang="en-GB" sz="1200" dirty="0">
              <a:latin typeface="Lora" panose="02000503000000020004" pitchFamily="2" charset="77"/>
            </a:rPr>
            <a:t>Undo and Redo</a:t>
          </a:r>
        </a:p>
      </dgm:t>
    </dgm:pt>
    <dgm:pt modelId="{756759EC-B885-FC47-A58A-1840EFB3A329}" type="parTrans" cxnId="{442D90F0-F032-AF47-84F5-C0FD676535D3}">
      <dgm:prSet/>
      <dgm:spPr/>
      <dgm:t>
        <a:bodyPr/>
        <a:lstStyle/>
        <a:p>
          <a:endParaRPr lang="en-GB"/>
        </a:p>
      </dgm:t>
    </dgm:pt>
    <dgm:pt modelId="{587C3A08-1B02-0A4A-B776-3B9E56D41CC1}" type="sibTrans" cxnId="{442D90F0-F032-AF47-84F5-C0FD676535D3}">
      <dgm:prSet/>
      <dgm:spPr/>
      <dgm:t>
        <a:bodyPr/>
        <a:lstStyle/>
        <a:p>
          <a:endParaRPr lang="en-GB"/>
        </a:p>
      </dgm:t>
    </dgm:pt>
    <dgm:pt modelId="{89D2FFF1-AE26-E549-9C01-C6ECFC29925C}">
      <dgm:prSet custT="1"/>
      <dgm:spPr/>
      <dgm:t>
        <a:bodyPr/>
        <a:lstStyle/>
        <a:p>
          <a:r>
            <a:rPr lang="en-GB" sz="1200" dirty="0">
              <a:latin typeface="Lora" panose="02000503000000020004" pitchFamily="2" charset="77"/>
            </a:rPr>
            <a:t>Discard &amp; Save changes</a:t>
          </a:r>
        </a:p>
      </dgm:t>
    </dgm:pt>
    <dgm:pt modelId="{10E2DD41-A75D-0E41-B6D0-F4133E1E3D01}" type="parTrans" cxnId="{BA938963-C191-004B-A004-0B17BEAB4961}">
      <dgm:prSet/>
      <dgm:spPr/>
      <dgm:t>
        <a:bodyPr/>
        <a:lstStyle/>
        <a:p>
          <a:endParaRPr lang="en-GB"/>
        </a:p>
      </dgm:t>
    </dgm:pt>
    <dgm:pt modelId="{9AAA714F-1AE0-E14E-8B3E-DCF2AF7B2F33}" type="sibTrans" cxnId="{BA938963-C191-004B-A004-0B17BEAB4961}">
      <dgm:prSet/>
      <dgm:spPr/>
      <dgm:t>
        <a:bodyPr/>
        <a:lstStyle/>
        <a:p>
          <a:endParaRPr lang="en-GB"/>
        </a:p>
      </dgm:t>
    </dgm:pt>
    <dgm:pt modelId="{03CBBD23-3362-1741-99A1-D52529F8B845}">
      <dgm:prSet custT="1"/>
      <dgm:spPr/>
      <dgm:t>
        <a:bodyPr/>
        <a:lstStyle/>
        <a:p>
          <a:r>
            <a:rPr lang="en-GB" sz="1000" dirty="0">
              <a:latin typeface="Lora" panose="02000503000000020004" pitchFamily="2" charset="77"/>
            </a:rPr>
            <a:t>Screensaver</a:t>
          </a:r>
        </a:p>
      </dgm:t>
    </dgm:pt>
    <dgm:pt modelId="{B1E729B7-B6A5-0940-BF3E-F0FE5F5F4535}" type="parTrans" cxnId="{1BF7BB97-7C45-4943-9CED-D69EB3D994A1}">
      <dgm:prSet/>
      <dgm:spPr>
        <a:ln>
          <a:tailEnd type="triangle"/>
        </a:ln>
      </dgm:spPr>
      <dgm:t>
        <a:bodyPr/>
        <a:lstStyle/>
        <a:p>
          <a:endParaRPr lang="en-GB"/>
        </a:p>
      </dgm:t>
    </dgm:pt>
    <dgm:pt modelId="{41B86AD0-83A5-8E4E-B4E9-070D3F0396FE}" type="sibTrans" cxnId="{1BF7BB97-7C45-4943-9CED-D69EB3D994A1}">
      <dgm:prSet/>
      <dgm:spPr/>
      <dgm:t>
        <a:bodyPr/>
        <a:lstStyle/>
        <a:p>
          <a:endParaRPr lang="en-GB"/>
        </a:p>
      </dgm:t>
    </dgm:pt>
    <dgm:pt modelId="{FF237C09-DEAB-284F-8C1A-6E5E40F640B5}">
      <dgm:prSet custT="1"/>
      <dgm:spPr/>
      <dgm:t>
        <a:bodyPr/>
        <a:lstStyle/>
        <a:p>
          <a:r>
            <a:rPr lang="en-GB" sz="1200" dirty="0">
              <a:latin typeface="Lora" panose="02000503000000020004" pitchFamily="2" charset="77"/>
            </a:rPr>
            <a:t>(B) Returning User</a:t>
          </a:r>
        </a:p>
      </dgm:t>
    </dgm:pt>
    <dgm:pt modelId="{990E67BD-9E42-624B-BBBF-7BFE93936E18}" type="parTrans" cxnId="{B9DCC85C-C087-E74C-B96E-6E70C37A2278}">
      <dgm:prSet/>
      <dgm:spPr/>
      <dgm:t>
        <a:bodyPr/>
        <a:lstStyle/>
        <a:p>
          <a:endParaRPr lang="en-GB"/>
        </a:p>
      </dgm:t>
    </dgm:pt>
    <dgm:pt modelId="{50BA9ED5-86E5-7248-8EBF-B8FBAD7E75E5}" type="sibTrans" cxnId="{B9DCC85C-C087-E74C-B96E-6E70C37A2278}">
      <dgm:prSet/>
      <dgm:spPr/>
      <dgm:t>
        <a:bodyPr/>
        <a:lstStyle/>
        <a:p>
          <a:endParaRPr lang="en-GB"/>
        </a:p>
      </dgm:t>
    </dgm:pt>
    <dgm:pt modelId="{976A451A-A009-5040-A5A8-85F798003FE7}">
      <dgm:prSet custT="1"/>
      <dgm:spPr/>
      <dgm:t>
        <a:bodyPr/>
        <a:lstStyle/>
        <a:p>
          <a:r>
            <a:rPr lang="en-GB" sz="1200" dirty="0">
              <a:latin typeface="Lora" panose="02000503000000020004" pitchFamily="2" charset="77"/>
            </a:rPr>
            <a:t>Log In </a:t>
          </a:r>
        </a:p>
      </dgm:t>
    </dgm:pt>
    <dgm:pt modelId="{6B9F8ACE-F756-6449-93DF-A5121E87580A}" type="parTrans" cxnId="{F03272D1-1442-6A44-80A1-767A92AD2638}">
      <dgm:prSet/>
      <dgm:spPr>
        <a:ln>
          <a:solidFill>
            <a:schemeClr val="tx1"/>
          </a:solidFill>
          <a:tailEnd type="triangle"/>
        </a:ln>
      </dgm:spPr>
      <dgm:t>
        <a:bodyPr/>
        <a:lstStyle/>
        <a:p>
          <a:endParaRPr lang="en-GB"/>
        </a:p>
      </dgm:t>
    </dgm:pt>
    <dgm:pt modelId="{4150DD2B-68C6-F04D-AEED-F1E7FC8323AF}" type="sibTrans" cxnId="{F03272D1-1442-6A44-80A1-767A92AD2638}">
      <dgm:prSet/>
      <dgm:spPr/>
      <dgm:t>
        <a:bodyPr/>
        <a:lstStyle/>
        <a:p>
          <a:endParaRPr lang="en-GB"/>
        </a:p>
      </dgm:t>
    </dgm:pt>
    <dgm:pt modelId="{A1A1B3A4-90D1-204C-93F3-9E2839E8FBD6}">
      <dgm:prSet custT="1"/>
      <dgm:spPr/>
      <dgm:t>
        <a:bodyPr/>
        <a:lstStyle/>
        <a:p>
          <a:r>
            <a:rPr lang="en-GB" sz="1200" dirty="0">
              <a:latin typeface="Lora" panose="02000503000000020004" pitchFamily="2" charset="77"/>
            </a:rPr>
            <a:t>View Plan</a:t>
          </a:r>
        </a:p>
      </dgm:t>
    </dgm:pt>
    <dgm:pt modelId="{01A33B0C-D832-D14A-9563-EC71CB2B3241}" type="parTrans" cxnId="{AA1A04F3-F4BD-C74F-BBE4-F5274723D01A}">
      <dgm:prSet/>
      <dgm:spPr>
        <a:ln>
          <a:solidFill>
            <a:schemeClr val="tx1"/>
          </a:solidFill>
          <a:tailEnd type="triangle"/>
        </a:ln>
      </dgm:spPr>
      <dgm:t>
        <a:bodyPr/>
        <a:lstStyle/>
        <a:p>
          <a:endParaRPr lang="en-GB"/>
        </a:p>
      </dgm:t>
    </dgm:pt>
    <dgm:pt modelId="{10B916FA-284C-954A-A18A-CB58AA872E99}" type="sibTrans" cxnId="{AA1A04F3-F4BD-C74F-BBE4-F5274723D01A}">
      <dgm:prSet/>
      <dgm:spPr/>
      <dgm:t>
        <a:bodyPr/>
        <a:lstStyle/>
        <a:p>
          <a:endParaRPr lang="en-GB"/>
        </a:p>
      </dgm:t>
    </dgm:pt>
    <dgm:pt modelId="{B125939F-DEEC-9244-9C2F-2A6BB9DAF6C9}">
      <dgm:prSet custT="1"/>
      <dgm:spPr/>
      <dgm:t>
        <a:bodyPr/>
        <a:lstStyle/>
        <a:p>
          <a:r>
            <a:rPr lang="en-GB" sz="1200" dirty="0">
              <a:latin typeface="Lora" panose="02000503000000020004" pitchFamily="2" charset="77"/>
            </a:rPr>
            <a:t>Change Language</a:t>
          </a:r>
        </a:p>
      </dgm:t>
    </dgm:pt>
    <dgm:pt modelId="{A54D3D45-6C07-204F-9F75-AFDEF2C99F34}" type="parTrans" cxnId="{1B5DAFE0-2D7B-5741-BD29-EE6DC5852B9D}">
      <dgm:prSet/>
      <dgm:spPr/>
      <dgm:t>
        <a:bodyPr/>
        <a:lstStyle/>
        <a:p>
          <a:endParaRPr lang="en-GB"/>
        </a:p>
      </dgm:t>
    </dgm:pt>
    <dgm:pt modelId="{BAB010B9-BEEE-E441-8FE3-F4045D965CD1}" type="sibTrans" cxnId="{1B5DAFE0-2D7B-5741-BD29-EE6DC5852B9D}">
      <dgm:prSet/>
      <dgm:spPr/>
      <dgm:t>
        <a:bodyPr/>
        <a:lstStyle/>
        <a:p>
          <a:endParaRPr lang="en-GB"/>
        </a:p>
      </dgm:t>
    </dgm:pt>
    <dgm:pt modelId="{80CF6521-1FCF-D74A-97CE-B4737037143F}">
      <dgm:prSet custT="1"/>
      <dgm:spPr>
        <a:solidFill>
          <a:schemeClr val="accent3"/>
        </a:solidFill>
      </dgm:spPr>
      <dgm:t>
        <a:bodyPr/>
        <a:lstStyle/>
        <a:p>
          <a:r>
            <a:rPr lang="en-GB" sz="1200" dirty="0">
              <a:latin typeface="Lora" panose="02000503000000020004" pitchFamily="2" charset="77"/>
            </a:rPr>
            <a:t>Help</a:t>
          </a:r>
        </a:p>
      </dgm:t>
    </dgm:pt>
    <dgm:pt modelId="{5A1ED497-5154-9949-8DBD-9041829DA26B}" type="parTrans" cxnId="{10A05E16-DD3D-DB4F-AA1A-03CB06539729}">
      <dgm:prSet/>
      <dgm:spPr>
        <a:ln>
          <a:solidFill>
            <a:schemeClr val="bg1"/>
          </a:solidFill>
        </a:ln>
      </dgm:spPr>
      <dgm:t>
        <a:bodyPr/>
        <a:lstStyle/>
        <a:p>
          <a:endParaRPr lang="en-GB"/>
        </a:p>
      </dgm:t>
    </dgm:pt>
    <dgm:pt modelId="{AAF9A53A-10D7-6A41-A5B2-004872AF2A3F}" type="sibTrans" cxnId="{10A05E16-DD3D-DB4F-AA1A-03CB06539729}">
      <dgm:prSet/>
      <dgm:spPr/>
      <dgm:t>
        <a:bodyPr/>
        <a:lstStyle/>
        <a:p>
          <a:endParaRPr lang="en-GB"/>
        </a:p>
      </dgm:t>
    </dgm:pt>
    <dgm:pt modelId="{DFB25D29-A838-FA4E-A3C8-4AC4A10C55E2}" type="pres">
      <dgm:prSet presAssocID="{E34242E7-4BDA-6A47-A274-4A39B3DF1A17}" presName="diagram" presStyleCnt="0">
        <dgm:presLayoutVars>
          <dgm:chPref val="1"/>
          <dgm:dir/>
          <dgm:animOne val="branch"/>
          <dgm:animLvl val="lvl"/>
          <dgm:resizeHandles val="exact"/>
        </dgm:presLayoutVars>
      </dgm:prSet>
      <dgm:spPr/>
    </dgm:pt>
    <dgm:pt modelId="{25294E94-33BC-5F4A-8B68-2F9C2CDD25B4}" type="pres">
      <dgm:prSet presAssocID="{4963F074-4056-704A-8FF5-872F483C430D}" presName="root1" presStyleCnt="0"/>
      <dgm:spPr/>
    </dgm:pt>
    <dgm:pt modelId="{DD30FC83-F0F6-BD44-AC0D-C038683DA248}" type="pres">
      <dgm:prSet presAssocID="{4963F074-4056-704A-8FF5-872F483C430D}" presName="LevelOneTextNode" presStyleLbl="node0" presStyleIdx="0" presStyleCnt="2" custScaleX="190446" custScaleY="100289">
        <dgm:presLayoutVars>
          <dgm:chPref val="3"/>
        </dgm:presLayoutVars>
      </dgm:prSet>
      <dgm:spPr/>
    </dgm:pt>
    <dgm:pt modelId="{FDAE5370-53CD-3143-A114-C158BF26C528}" type="pres">
      <dgm:prSet presAssocID="{4963F074-4056-704A-8FF5-872F483C430D}" presName="level2hierChild" presStyleCnt="0"/>
      <dgm:spPr/>
    </dgm:pt>
    <dgm:pt modelId="{8109F84E-9C42-DB40-BDBB-3640BE2C0F27}" type="pres">
      <dgm:prSet presAssocID="{B1E729B7-B6A5-0940-BF3E-F0FE5F5F4535}" presName="conn2-1" presStyleLbl="parChTrans1D2" presStyleIdx="0" presStyleCnt="4"/>
      <dgm:spPr/>
    </dgm:pt>
    <dgm:pt modelId="{2F975EB9-DD8A-B342-A13D-8334166FCC7B}" type="pres">
      <dgm:prSet presAssocID="{B1E729B7-B6A5-0940-BF3E-F0FE5F5F4535}" presName="connTx" presStyleLbl="parChTrans1D2" presStyleIdx="0" presStyleCnt="4"/>
      <dgm:spPr/>
    </dgm:pt>
    <dgm:pt modelId="{50DC9158-254C-E542-A423-9B77AD5E1D4D}" type="pres">
      <dgm:prSet presAssocID="{03CBBD23-3362-1741-99A1-D52529F8B845}" presName="root2" presStyleCnt="0"/>
      <dgm:spPr/>
    </dgm:pt>
    <dgm:pt modelId="{2E97AE28-C0F2-3643-B185-E623E1E6B06D}" type="pres">
      <dgm:prSet presAssocID="{03CBBD23-3362-1741-99A1-D52529F8B845}" presName="LevelTwoTextNode" presStyleLbl="node2" presStyleIdx="0" presStyleCnt="4" custLinFactY="-24522" custLinFactNeighborX="7949" custLinFactNeighborY="-100000">
        <dgm:presLayoutVars>
          <dgm:chPref val="3"/>
        </dgm:presLayoutVars>
      </dgm:prSet>
      <dgm:spPr/>
    </dgm:pt>
    <dgm:pt modelId="{5B2AF147-3E9F-7C4B-A22A-F65F49A2652B}" type="pres">
      <dgm:prSet presAssocID="{03CBBD23-3362-1741-99A1-D52529F8B845}" presName="level3hierChild" presStyleCnt="0"/>
      <dgm:spPr/>
    </dgm:pt>
    <dgm:pt modelId="{AC24E294-DFF3-254E-BD27-0E20D1CA3FD6}" type="pres">
      <dgm:prSet presAssocID="{2E8BDAE8-500A-164D-A7E7-CCA6BD3EDA80}" presName="conn2-1" presStyleLbl="parChTrans1D2" presStyleIdx="1" presStyleCnt="4"/>
      <dgm:spPr/>
    </dgm:pt>
    <dgm:pt modelId="{01FC6ADF-5DF2-574E-AAF8-DD0A02ABAD7B}" type="pres">
      <dgm:prSet presAssocID="{2E8BDAE8-500A-164D-A7E7-CCA6BD3EDA80}" presName="connTx" presStyleLbl="parChTrans1D2" presStyleIdx="1" presStyleCnt="4"/>
      <dgm:spPr/>
    </dgm:pt>
    <dgm:pt modelId="{9E642C08-8F2C-5548-8E19-0E1B22F799F7}" type="pres">
      <dgm:prSet presAssocID="{9B1FBC94-FA53-DB40-AA3F-0ADA4F70000E}" presName="root2" presStyleCnt="0"/>
      <dgm:spPr/>
    </dgm:pt>
    <dgm:pt modelId="{246093E1-B130-9C47-85CD-2BA59FE84156}" type="pres">
      <dgm:prSet presAssocID="{9B1FBC94-FA53-DB40-AA3F-0ADA4F70000E}" presName="LevelTwoTextNode" presStyleLbl="node2" presStyleIdx="1" presStyleCnt="4">
        <dgm:presLayoutVars>
          <dgm:chPref val="3"/>
        </dgm:presLayoutVars>
      </dgm:prSet>
      <dgm:spPr/>
    </dgm:pt>
    <dgm:pt modelId="{54BD0002-60CC-3247-9169-A90826CD6846}" type="pres">
      <dgm:prSet presAssocID="{9B1FBC94-FA53-DB40-AA3F-0ADA4F70000E}" presName="level3hierChild" presStyleCnt="0"/>
      <dgm:spPr/>
    </dgm:pt>
    <dgm:pt modelId="{C4508BEA-D814-4E48-8A07-FDA5381F546B}" type="pres">
      <dgm:prSet presAssocID="{B5E6CC74-F66D-8548-AA76-07EFBC12E278}" presName="conn2-1" presStyleLbl="parChTrans1D2" presStyleIdx="2" presStyleCnt="4"/>
      <dgm:spPr/>
    </dgm:pt>
    <dgm:pt modelId="{AE8A8B9C-3A06-C444-AF32-38777DDBBAA7}" type="pres">
      <dgm:prSet presAssocID="{B5E6CC74-F66D-8548-AA76-07EFBC12E278}" presName="connTx" presStyleLbl="parChTrans1D2" presStyleIdx="2" presStyleCnt="4"/>
      <dgm:spPr/>
    </dgm:pt>
    <dgm:pt modelId="{56336438-C310-234E-9361-BD814DA35A02}" type="pres">
      <dgm:prSet presAssocID="{FE834597-6D50-2F46-8721-72D3F12367BE}" presName="root2" presStyleCnt="0"/>
      <dgm:spPr/>
    </dgm:pt>
    <dgm:pt modelId="{BA203607-D5FB-564B-A415-2D7CFA9D9C98}" type="pres">
      <dgm:prSet presAssocID="{FE834597-6D50-2F46-8721-72D3F12367BE}" presName="LevelTwoTextNode" presStyleLbl="node2" presStyleIdx="2" presStyleCnt="4" custLinFactY="100000" custLinFactNeighborX="2864" custLinFactNeighborY="111966">
        <dgm:presLayoutVars>
          <dgm:chPref val="3"/>
        </dgm:presLayoutVars>
      </dgm:prSet>
      <dgm:spPr/>
    </dgm:pt>
    <dgm:pt modelId="{060C91EA-4898-F240-8CD6-7EDDBDDFE379}" type="pres">
      <dgm:prSet presAssocID="{FE834597-6D50-2F46-8721-72D3F12367BE}" presName="level3hierChild" presStyleCnt="0"/>
      <dgm:spPr/>
    </dgm:pt>
    <dgm:pt modelId="{0CFC4499-24C4-014E-879A-83618CDCD903}" type="pres">
      <dgm:prSet presAssocID="{FBA98AB8-7DF3-B048-AD46-B99160619E9A}" presName="conn2-1" presStyleLbl="parChTrans1D3" presStyleIdx="0" presStyleCnt="5"/>
      <dgm:spPr/>
    </dgm:pt>
    <dgm:pt modelId="{34E830B5-505E-E546-927F-6BFBCCE74DDB}" type="pres">
      <dgm:prSet presAssocID="{FBA98AB8-7DF3-B048-AD46-B99160619E9A}" presName="connTx" presStyleLbl="parChTrans1D3" presStyleIdx="0" presStyleCnt="5"/>
      <dgm:spPr/>
    </dgm:pt>
    <dgm:pt modelId="{9C456479-A7E7-3947-85FB-344D71FE369B}" type="pres">
      <dgm:prSet presAssocID="{20249E75-917E-2148-B3C1-E71A097CAC7D}" presName="root2" presStyleCnt="0"/>
      <dgm:spPr/>
    </dgm:pt>
    <dgm:pt modelId="{E7002536-8ED0-6749-8BE3-9D77E6DE977E}" type="pres">
      <dgm:prSet presAssocID="{20249E75-917E-2148-B3C1-E71A097CAC7D}" presName="LevelTwoTextNode" presStyleLbl="node3" presStyleIdx="0" presStyleCnt="5">
        <dgm:presLayoutVars>
          <dgm:chPref val="3"/>
        </dgm:presLayoutVars>
      </dgm:prSet>
      <dgm:spPr/>
    </dgm:pt>
    <dgm:pt modelId="{EFF22762-2F7B-FC4A-A34F-7BFF8F9E3663}" type="pres">
      <dgm:prSet presAssocID="{20249E75-917E-2148-B3C1-E71A097CAC7D}" presName="level3hierChild" presStyleCnt="0"/>
      <dgm:spPr/>
    </dgm:pt>
    <dgm:pt modelId="{EBD574E9-C44A-DD41-B150-BA0939B27807}" type="pres">
      <dgm:prSet presAssocID="{4090BD36-FFFF-1248-89C3-F8C1CAC6B135}" presName="conn2-1" presStyleLbl="parChTrans1D4" presStyleIdx="0" presStyleCnt="13"/>
      <dgm:spPr/>
    </dgm:pt>
    <dgm:pt modelId="{5BBA4E9B-C0F1-9C46-ADB3-E85680C6F163}" type="pres">
      <dgm:prSet presAssocID="{4090BD36-FFFF-1248-89C3-F8C1CAC6B135}" presName="connTx" presStyleLbl="parChTrans1D4" presStyleIdx="0" presStyleCnt="13"/>
      <dgm:spPr/>
    </dgm:pt>
    <dgm:pt modelId="{81EBCDBD-D172-4D41-821E-2DAF40D3D86E}" type="pres">
      <dgm:prSet presAssocID="{350F9CA1-B07A-3742-903B-C1DD561D5539}" presName="root2" presStyleCnt="0"/>
      <dgm:spPr/>
    </dgm:pt>
    <dgm:pt modelId="{20E96706-2F73-A644-A920-080C5DB0E25F}" type="pres">
      <dgm:prSet presAssocID="{350F9CA1-B07A-3742-903B-C1DD561D5539}" presName="LevelTwoTextNode" presStyleLbl="node4" presStyleIdx="0" presStyleCnt="13" custScaleX="290218">
        <dgm:presLayoutVars>
          <dgm:chPref val="3"/>
        </dgm:presLayoutVars>
      </dgm:prSet>
      <dgm:spPr/>
    </dgm:pt>
    <dgm:pt modelId="{2A81BF4B-5136-9746-9C58-41D97FEA1F75}" type="pres">
      <dgm:prSet presAssocID="{350F9CA1-B07A-3742-903B-C1DD561D5539}" presName="level3hierChild" presStyleCnt="0"/>
      <dgm:spPr/>
    </dgm:pt>
    <dgm:pt modelId="{B4076F60-C63D-2F45-AA2C-DF9A6CBDA63E}" type="pres">
      <dgm:prSet presAssocID="{02066B63-C9D4-C24D-9E78-69E14AC5F96A}" presName="conn2-1" presStyleLbl="parChTrans1D4" presStyleIdx="1" presStyleCnt="13"/>
      <dgm:spPr/>
    </dgm:pt>
    <dgm:pt modelId="{E6654AFA-6ED8-A242-92E6-B18B027FACA3}" type="pres">
      <dgm:prSet presAssocID="{02066B63-C9D4-C24D-9E78-69E14AC5F96A}" presName="connTx" presStyleLbl="parChTrans1D4" presStyleIdx="1" presStyleCnt="13"/>
      <dgm:spPr/>
    </dgm:pt>
    <dgm:pt modelId="{86E34D58-0EC6-9649-BA0B-1A0176317044}" type="pres">
      <dgm:prSet presAssocID="{6DA6B749-03F5-7444-BDA4-12105C3269F8}" presName="root2" presStyleCnt="0"/>
      <dgm:spPr/>
    </dgm:pt>
    <dgm:pt modelId="{24E8AF92-6B84-4647-A652-299E092BEA05}" type="pres">
      <dgm:prSet presAssocID="{6DA6B749-03F5-7444-BDA4-12105C3269F8}" presName="LevelTwoTextNode" presStyleLbl="node4" presStyleIdx="1" presStyleCnt="13" custScaleX="290218">
        <dgm:presLayoutVars>
          <dgm:chPref val="3"/>
        </dgm:presLayoutVars>
      </dgm:prSet>
      <dgm:spPr/>
    </dgm:pt>
    <dgm:pt modelId="{20F1CC0B-5CB1-704E-A875-687331C61AF8}" type="pres">
      <dgm:prSet presAssocID="{6DA6B749-03F5-7444-BDA4-12105C3269F8}" presName="level3hierChild" presStyleCnt="0"/>
      <dgm:spPr/>
    </dgm:pt>
    <dgm:pt modelId="{71A759B2-C06A-2345-B31A-11DA555D858C}" type="pres">
      <dgm:prSet presAssocID="{C8548AB2-4787-F142-8550-20C81704A739}" presName="conn2-1" presStyleLbl="parChTrans1D3" presStyleIdx="1" presStyleCnt="5"/>
      <dgm:spPr/>
    </dgm:pt>
    <dgm:pt modelId="{BA3DBCA4-AB7E-964A-B017-FD4159CCCEC7}" type="pres">
      <dgm:prSet presAssocID="{C8548AB2-4787-F142-8550-20C81704A739}" presName="connTx" presStyleLbl="parChTrans1D3" presStyleIdx="1" presStyleCnt="5"/>
      <dgm:spPr/>
    </dgm:pt>
    <dgm:pt modelId="{E9DC8CB9-9250-3849-B671-8B2F0317B137}" type="pres">
      <dgm:prSet presAssocID="{86249EF1-5685-5B49-87FC-277B1A2FE560}" presName="root2" presStyleCnt="0"/>
      <dgm:spPr/>
    </dgm:pt>
    <dgm:pt modelId="{142E70CD-77AA-F847-A1C3-023C5E190082}" type="pres">
      <dgm:prSet presAssocID="{86249EF1-5685-5B49-87FC-277B1A2FE560}" presName="LevelTwoTextNode" presStyleLbl="node3" presStyleIdx="1" presStyleCnt="5">
        <dgm:presLayoutVars>
          <dgm:chPref val="3"/>
        </dgm:presLayoutVars>
      </dgm:prSet>
      <dgm:spPr/>
    </dgm:pt>
    <dgm:pt modelId="{6BF29772-049F-DC44-9F7C-7F2EE929AAEB}" type="pres">
      <dgm:prSet presAssocID="{86249EF1-5685-5B49-87FC-277B1A2FE560}" presName="level3hierChild" presStyleCnt="0"/>
      <dgm:spPr/>
    </dgm:pt>
    <dgm:pt modelId="{76C7544F-496C-B348-83BE-8D6F17CBA348}" type="pres">
      <dgm:prSet presAssocID="{83378BC9-41B1-DA4B-AA19-6F5E7D721A3B}" presName="conn2-1" presStyleLbl="parChTrans1D4" presStyleIdx="2" presStyleCnt="13"/>
      <dgm:spPr/>
    </dgm:pt>
    <dgm:pt modelId="{DC2776BA-FBEE-1249-B7C4-725399269B7B}" type="pres">
      <dgm:prSet presAssocID="{83378BC9-41B1-DA4B-AA19-6F5E7D721A3B}" presName="connTx" presStyleLbl="parChTrans1D4" presStyleIdx="2" presStyleCnt="13"/>
      <dgm:spPr/>
    </dgm:pt>
    <dgm:pt modelId="{4A4AE5B0-F028-2C40-B03B-339C787E3EC7}" type="pres">
      <dgm:prSet presAssocID="{8C7590BC-3F1F-1446-AEC6-7A17B9579F68}" presName="root2" presStyleCnt="0"/>
      <dgm:spPr/>
    </dgm:pt>
    <dgm:pt modelId="{50295312-B9D2-2144-8B1C-B88B26EA25B0}" type="pres">
      <dgm:prSet presAssocID="{8C7590BC-3F1F-1446-AEC6-7A17B9579F68}" presName="LevelTwoTextNode" presStyleLbl="node4" presStyleIdx="2" presStyleCnt="13" custScaleX="290218">
        <dgm:presLayoutVars>
          <dgm:chPref val="3"/>
        </dgm:presLayoutVars>
      </dgm:prSet>
      <dgm:spPr/>
    </dgm:pt>
    <dgm:pt modelId="{639BF3F4-D9F7-2D4F-A8EC-ED82D42969DF}" type="pres">
      <dgm:prSet presAssocID="{8C7590BC-3F1F-1446-AEC6-7A17B9579F68}" presName="level3hierChild" presStyleCnt="0"/>
      <dgm:spPr/>
    </dgm:pt>
    <dgm:pt modelId="{2EDDF004-07DF-484D-BD41-0CBF85A83A45}" type="pres">
      <dgm:prSet presAssocID="{46B563EA-C68E-2644-8BF2-64E6D59DBB30}" presName="conn2-1" presStyleLbl="parChTrans1D4" presStyleIdx="3" presStyleCnt="13"/>
      <dgm:spPr/>
    </dgm:pt>
    <dgm:pt modelId="{A4EE0CA2-C921-A245-A76C-B3C8A6A99C0B}" type="pres">
      <dgm:prSet presAssocID="{46B563EA-C68E-2644-8BF2-64E6D59DBB30}" presName="connTx" presStyleLbl="parChTrans1D4" presStyleIdx="3" presStyleCnt="13"/>
      <dgm:spPr/>
    </dgm:pt>
    <dgm:pt modelId="{8E97697A-4E19-2D4C-B1ED-42692EE2737A}" type="pres">
      <dgm:prSet presAssocID="{35DDEDE3-100D-374F-8BF9-5FBB0E5E4C40}" presName="root2" presStyleCnt="0"/>
      <dgm:spPr/>
    </dgm:pt>
    <dgm:pt modelId="{4F31C079-EB78-044F-A377-CE93AECEE4DB}" type="pres">
      <dgm:prSet presAssocID="{35DDEDE3-100D-374F-8BF9-5FBB0E5E4C40}" presName="LevelTwoTextNode" presStyleLbl="node4" presStyleIdx="3" presStyleCnt="13" custScaleX="290215">
        <dgm:presLayoutVars>
          <dgm:chPref val="3"/>
        </dgm:presLayoutVars>
      </dgm:prSet>
      <dgm:spPr/>
    </dgm:pt>
    <dgm:pt modelId="{BD22F7BD-7FBB-924E-BD59-CE0D9DA17402}" type="pres">
      <dgm:prSet presAssocID="{35DDEDE3-100D-374F-8BF9-5FBB0E5E4C40}" presName="level3hierChild" presStyleCnt="0"/>
      <dgm:spPr/>
    </dgm:pt>
    <dgm:pt modelId="{8D06C25F-FEA9-F045-B233-7CDF56F23916}" type="pres">
      <dgm:prSet presAssocID="{935D64A4-A45F-984A-AC64-D9226E5804F8}" presName="conn2-1" presStyleLbl="parChTrans1D3" presStyleIdx="2" presStyleCnt="5"/>
      <dgm:spPr/>
    </dgm:pt>
    <dgm:pt modelId="{CA8F09DB-B742-D84F-A698-DE8061170BE0}" type="pres">
      <dgm:prSet presAssocID="{935D64A4-A45F-984A-AC64-D9226E5804F8}" presName="connTx" presStyleLbl="parChTrans1D3" presStyleIdx="2" presStyleCnt="5"/>
      <dgm:spPr/>
    </dgm:pt>
    <dgm:pt modelId="{9BF8FCB0-407B-144F-8A45-903D16FC040D}" type="pres">
      <dgm:prSet presAssocID="{768339BB-07F3-6A43-BEF2-BBD118DDD371}" presName="root2" presStyleCnt="0"/>
      <dgm:spPr/>
    </dgm:pt>
    <dgm:pt modelId="{72442F9E-2C28-A74E-A571-97AA4A10ED4D}" type="pres">
      <dgm:prSet presAssocID="{768339BB-07F3-6A43-BEF2-BBD118DDD371}" presName="LevelTwoTextNode" presStyleLbl="node3" presStyleIdx="2" presStyleCnt="5">
        <dgm:presLayoutVars>
          <dgm:chPref val="3"/>
        </dgm:presLayoutVars>
      </dgm:prSet>
      <dgm:spPr/>
    </dgm:pt>
    <dgm:pt modelId="{B4BD4593-1E99-9240-8200-B0C018F36A97}" type="pres">
      <dgm:prSet presAssocID="{768339BB-07F3-6A43-BEF2-BBD118DDD371}" presName="level3hierChild" presStyleCnt="0"/>
      <dgm:spPr/>
    </dgm:pt>
    <dgm:pt modelId="{D540C40D-12F1-D044-B53C-AF561172965E}" type="pres">
      <dgm:prSet presAssocID="{CBB724C5-155A-2948-86E1-8CB03B7FA9D9}" presName="conn2-1" presStyleLbl="parChTrans1D4" presStyleIdx="4" presStyleCnt="13"/>
      <dgm:spPr/>
    </dgm:pt>
    <dgm:pt modelId="{D88DB0B1-7DE8-944E-92A7-F570D9330525}" type="pres">
      <dgm:prSet presAssocID="{CBB724C5-155A-2948-86E1-8CB03B7FA9D9}" presName="connTx" presStyleLbl="parChTrans1D4" presStyleIdx="4" presStyleCnt="13"/>
      <dgm:spPr/>
    </dgm:pt>
    <dgm:pt modelId="{F01341F0-DDF9-4C44-8C48-A9D323C53946}" type="pres">
      <dgm:prSet presAssocID="{6F7E7F22-95D9-514A-927A-D0FB5E4713B2}" presName="root2" presStyleCnt="0"/>
      <dgm:spPr/>
    </dgm:pt>
    <dgm:pt modelId="{F121D0BD-9A3D-D843-B228-129E9AF897A9}" type="pres">
      <dgm:prSet presAssocID="{6F7E7F22-95D9-514A-927A-D0FB5E4713B2}" presName="LevelTwoTextNode" presStyleLbl="node4" presStyleIdx="4" presStyleCnt="13" custScaleX="290218">
        <dgm:presLayoutVars>
          <dgm:chPref val="3"/>
        </dgm:presLayoutVars>
      </dgm:prSet>
      <dgm:spPr/>
    </dgm:pt>
    <dgm:pt modelId="{C17C3B1A-34F0-1B41-923B-7AEDFE9F2786}" type="pres">
      <dgm:prSet presAssocID="{6F7E7F22-95D9-514A-927A-D0FB5E4713B2}" presName="level3hierChild" presStyleCnt="0"/>
      <dgm:spPr/>
    </dgm:pt>
    <dgm:pt modelId="{24C48924-17C4-1745-AEB7-D47337F0C21F}" type="pres">
      <dgm:prSet presAssocID="{E2ED20D1-3203-DC49-AED5-DA8063C5FC4E}" presName="conn2-1" presStyleLbl="parChTrans1D3" presStyleIdx="3" presStyleCnt="5"/>
      <dgm:spPr/>
    </dgm:pt>
    <dgm:pt modelId="{8B2D0E9E-2B05-304B-8CE0-9AD766AB1176}" type="pres">
      <dgm:prSet presAssocID="{E2ED20D1-3203-DC49-AED5-DA8063C5FC4E}" presName="connTx" presStyleLbl="parChTrans1D3" presStyleIdx="3" presStyleCnt="5"/>
      <dgm:spPr/>
    </dgm:pt>
    <dgm:pt modelId="{EB5FCC04-C5CF-A446-9408-3419B157753C}" type="pres">
      <dgm:prSet presAssocID="{04CC513B-B8A1-A84E-8D80-C23805BB4082}" presName="root2" presStyleCnt="0"/>
      <dgm:spPr/>
    </dgm:pt>
    <dgm:pt modelId="{059AD343-0229-8F43-8FAF-8CE5C1C52014}" type="pres">
      <dgm:prSet presAssocID="{04CC513B-B8A1-A84E-8D80-C23805BB4082}" presName="LevelTwoTextNode" presStyleLbl="node3" presStyleIdx="3" presStyleCnt="5">
        <dgm:presLayoutVars>
          <dgm:chPref val="3"/>
        </dgm:presLayoutVars>
      </dgm:prSet>
      <dgm:spPr/>
    </dgm:pt>
    <dgm:pt modelId="{09523254-A520-D046-9387-6B1EA237CBE1}" type="pres">
      <dgm:prSet presAssocID="{04CC513B-B8A1-A84E-8D80-C23805BB4082}" presName="level3hierChild" presStyleCnt="0"/>
      <dgm:spPr/>
    </dgm:pt>
    <dgm:pt modelId="{0CF98285-1B5F-F341-81BE-E876E24EE05B}" type="pres">
      <dgm:prSet presAssocID="{D6947E3E-5190-8248-B2D5-EDE008168399}" presName="conn2-1" presStyleLbl="parChTrans1D4" presStyleIdx="5" presStyleCnt="13"/>
      <dgm:spPr/>
    </dgm:pt>
    <dgm:pt modelId="{3019384D-32A7-4647-ACDE-87F76E3E53FF}" type="pres">
      <dgm:prSet presAssocID="{D6947E3E-5190-8248-B2D5-EDE008168399}" presName="connTx" presStyleLbl="parChTrans1D4" presStyleIdx="5" presStyleCnt="13"/>
      <dgm:spPr/>
    </dgm:pt>
    <dgm:pt modelId="{336AB7BF-0CBB-3C4C-96E3-A17E8122FCC5}" type="pres">
      <dgm:prSet presAssocID="{45DB5B64-D14E-CD47-A3D2-E42C8A2D195C}" presName="root2" presStyleCnt="0"/>
      <dgm:spPr/>
    </dgm:pt>
    <dgm:pt modelId="{4E2BA86E-D0E8-784D-989D-7CF90210FEB9}" type="pres">
      <dgm:prSet presAssocID="{45DB5B64-D14E-CD47-A3D2-E42C8A2D195C}" presName="LevelTwoTextNode" presStyleLbl="node4" presStyleIdx="5" presStyleCnt="13" custScaleX="177503">
        <dgm:presLayoutVars>
          <dgm:chPref val="3"/>
        </dgm:presLayoutVars>
      </dgm:prSet>
      <dgm:spPr/>
    </dgm:pt>
    <dgm:pt modelId="{1ED542FB-46F9-6144-A4DB-7A08E05BA40E}" type="pres">
      <dgm:prSet presAssocID="{45DB5B64-D14E-CD47-A3D2-E42C8A2D195C}" presName="level3hierChild" presStyleCnt="0"/>
      <dgm:spPr/>
    </dgm:pt>
    <dgm:pt modelId="{9F0713F6-4180-FF41-8633-850E8E588AEF}" type="pres">
      <dgm:prSet presAssocID="{8650DB3F-926E-B94E-BC0E-FFDB8D43056A}" presName="conn2-1" presStyleLbl="parChTrans1D4" presStyleIdx="6" presStyleCnt="13"/>
      <dgm:spPr/>
    </dgm:pt>
    <dgm:pt modelId="{628C0D9C-B00B-3840-B8A0-6CF66484C6AD}" type="pres">
      <dgm:prSet presAssocID="{8650DB3F-926E-B94E-BC0E-FFDB8D43056A}" presName="connTx" presStyleLbl="parChTrans1D4" presStyleIdx="6" presStyleCnt="13"/>
      <dgm:spPr/>
    </dgm:pt>
    <dgm:pt modelId="{34313684-4682-0749-9DB8-E9DF7F2D3FEC}" type="pres">
      <dgm:prSet presAssocID="{E46C96B0-F2AF-0846-9E10-2B3529C2A359}" presName="root2" presStyleCnt="0"/>
      <dgm:spPr/>
    </dgm:pt>
    <dgm:pt modelId="{23F0594E-BFF7-D541-B14A-E5E8BB5AEEB7}" type="pres">
      <dgm:prSet presAssocID="{E46C96B0-F2AF-0846-9E10-2B3529C2A359}" presName="LevelTwoTextNode" presStyleLbl="node4" presStyleIdx="6" presStyleCnt="13" custScaleX="177503">
        <dgm:presLayoutVars>
          <dgm:chPref val="3"/>
        </dgm:presLayoutVars>
      </dgm:prSet>
      <dgm:spPr/>
    </dgm:pt>
    <dgm:pt modelId="{522CFD97-3AD7-094C-B192-06045D438C07}" type="pres">
      <dgm:prSet presAssocID="{E46C96B0-F2AF-0846-9E10-2B3529C2A359}" presName="level3hierChild" presStyleCnt="0"/>
      <dgm:spPr/>
    </dgm:pt>
    <dgm:pt modelId="{A3E8E02A-DBDC-F64D-83F9-412DCD5DC58A}" type="pres">
      <dgm:prSet presAssocID="{6AE88B95-9AFE-B344-B3F9-367DFE8C56CC}" presName="conn2-1" presStyleLbl="parChTrans1D4" presStyleIdx="7" presStyleCnt="13"/>
      <dgm:spPr/>
    </dgm:pt>
    <dgm:pt modelId="{6987DBD9-007D-9041-8D20-6E22914D63B1}" type="pres">
      <dgm:prSet presAssocID="{6AE88B95-9AFE-B344-B3F9-367DFE8C56CC}" presName="connTx" presStyleLbl="parChTrans1D4" presStyleIdx="7" presStyleCnt="13"/>
      <dgm:spPr/>
    </dgm:pt>
    <dgm:pt modelId="{FAC8F7AA-2FB3-134E-BF27-4E3DD999FDD1}" type="pres">
      <dgm:prSet presAssocID="{4E4C021E-5E3D-FB44-A640-282E7B485443}" presName="root2" presStyleCnt="0"/>
      <dgm:spPr/>
    </dgm:pt>
    <dgm:pt modelId="{A48DDEA5-09A4-1549-B14B-7A07ED94D9D4}" type="pres">
      <dgm:prSet presAssocID="{4E4C021E-5E3D-FB44-A640-282E7B485443}" presName="LevelTwoTextNode" presStyleLbl="node4" presStyleIdx="7" presStyleCnt="13" custScaleX="177503">
        <dgm:presLayoutVars>
          <dgm:chPref val="3"/>
        </dgm:presLayoutVars>
      </dgm:prSet>
      <dgm:spPr/>
    </dgm:pt>
    <dgm:pt modelId="{91F6D879-D653-E949-A21D-E007A89187D7}" type="pres">
      <dgm:prSet presAssocID="{4E4C021E-5E3D-FB44-A640-282E7B485443}" presName="level3hierChild" presStyleCnt="0"/>
      <dgm:spPr/>
    </dgm:pt>
    <dgm:pt modelId="{F4747FD1-092E-9049-A223-5E138E63FCD2}" type="pres">
      <dgm:prSet presAssocID="{954BAFF6-3560-8D46-AAC7-8D76E498B02B}" presName="conn2-1" presStyleLbl="parChTrans1D4" presStyleIdx="8" presStyleCnt="13"/>
      <dgm:spPr/>
    </dgm:pt>
    <dgm:pt modelId="{E82B7AB4-767F-DE47-AB3E-E4BDEFC9B5A9}" type="pres">
      <dgm:prSet presAssocID="{954BAFF6-3560-8D46-AAC7-8D76E498B02B}" presName="connTx" presStyleLbl="parChTrans1D4" presStyleIdx="8" presStyleCnt="13"/>
      <dgm:spPr/>
    </dgm:pt>
    <dgm:pt modelId="{88DE1F5D-7B72-6A47-A8FF-CDF418009D58}" type="pres">
      <dgm:prSet presAssocID="{7B212495-9EF3-B64D-92DD-ED15E9B7A008}" presName="root2" presStyleCnt="0"/>
      <dgm:spPr/>
    </dgm:pt>
    <dgm:pt modelId="{5B732BEB-DC35-7146-BFB4-BDD0A45D7742}" type="pres">
      <dgm:prSet presAssocID="{7B212495-9EF3-B64D-92DD-ED15E9B7A008}" presName="LevelTwoTextNode" presStyleLbl="node4" presStyleIdx="8" presStyleCnt="13" custScaleX="177503">
        <dgm:presLayoutVars>
          <dgm:chPref val="3"/>
        </dgm:presLayoutVars>
      </dgm:prSet>
      <dgm:spPr/>
    </dgm:pt>
    <dgm:pt modelId="{4C616E56-B2EC-5943-9790-5C7D43A61893}" type="pres">
      <dgm:prSet presAssocID="{7B212495-9EF3-B64D-92DD-ED15E9B7A008}" presName="level3hierChild" presStyleCnt="0"/>
      <dgm:spPr/>
    </dgm:pt>
    <dgm:pt modelId="{16067173-FBB0-5F40-9108-23ECBF399A0D}" type="pres">
      <dgm:prSet presAssocID="{756759EC-B885-FC47-A58A-1840EFB3A329}" presName="conn2-1" presStyleLbl="parChTrans1D4" presStyleIdx="9" presStyleCnt="13"/>
      <dgm:spPr/>
    </dgm:pt>
    <dgm:pt modelId="{18C3B1F2-6105-1040-A7AB-8352D199EBED}" type="pres">
      <dgm:prSet presAssocID="{756759EC-B885-FC47-A58A-1840EFB3A329}" presName="connTx" presStyleLbl="parChTrans1D4" presStyleIdx="9" presStyleCnt="13"/>
      <dgm:spPr/>
    </dgm:pt>
    <dgm:pt modelId="{1DC1D065-EAC6-0A48-BBDC-62C92D04D407}" type="pres">
      <dgm:prSet presAssocID="{33793046-C932-D044-9F25-4B39E272DED7}" presName="root2" presStyleCnt="0"/>
      <dgm:spPr/>
    </dgm:pt>
    <dgm:pt modelId="{25C911CA-8FC2-934D-8EEE-D422E3E480D3}" type="pres">
      <dgm:prSet presAssocID="{33793046-C932-D044-9F25-4B39E272DED7}" presName="LevelTwoTextNode" presStyleLbl="node4" presStyleIdx="9" presStyleCnt="13" custScaleX="177503">
        <dgm:presLayoutVars>
          <dgm:chPref val="3"/>
        </dgm:presLayoutVars>
      </dgm:prSet>
      <dgm:spPr/>
    </dgm:pt>
    <dgm:pt modelId="{073FDECC-80D3-684D-8152-506BFC93C2B8}" type="pres">
      <dgm:prSet presAssocID="{33793046-C932-D044-9F25-4B39E272DED7}" presName="level3hierChild" presStyleCnt="0"/>
      <dgm:spPr/>
    </dgm:pt>
    <dgm:pt modelId="{C5557B24-36B8-DB4A-804F-DE12F2E510F1}" type="pres">
      <dgm:prSet presAssocID="{10E2DD41-A75D-0E41-B6D0-F4133E1E3D01}" presName="conn2-1" presStyleLbl="parChTrans1D4" presStyleIdx="10" presStyleCnt="13"/>
      <dgm:spPr/>
    </dgm:pt>
    <dgm:pt modelId="{3210D159-38D4-3348-92D5-FAB060A7A059}" type="pres">
      <dgm:prSet presAssocID="{10E2DD41-A75D-0E41-B6D0-F4133E1E3D01}" presName="connTx" presStyleLbl="parChTrans1D4" presStyleIdx="10" presStyleCnt="13"/>
      <dgm:spPr/>
    </dgm:pt>
    <dgm:pt modelId="{C599F6AC-2F3D-064B-A32C-1F00E08A6C45}" type="pres">
      <dgm:prSet presAssocID="{89D2FFF1-AE26-E549-9C01-C6ECFC29925C}" presName="root2" presStyleCnt="0"/>
      <dgm:spPr/>
    </dgm:pt>
    <dgm:pt modelId="{98754F8E-396A-BA40-8E8C-F564B1890EE4}" type="pres">
      <dgm:prSet presAssocID="{89D2FFF1-AE26-E549-9C01-C6ECFC29925C}" presName="LevelTwoTextNode" presStyleLbl="node4" presStyleIdx="10" presStyleCnt="13" custScaleX="177503">
        <dgm:presLayoutVars>
          <dgm:chPref val="3"/>
        </dgm:presLayoutVars>
      </dgm:prSet>
      <dgm:spPr/>
    </dgm:pt>
    <dgm:pt modelId="{3870FC2D-0034-7C4F-AFD7-1977608EC4AA}" type="pres">
      <dgm:prSet presAssocID="{89D2FFF1-AE26-E549-9C01-C6ECFC29925C}" presName="level3hierChild" presStyleCnt="0"/>
      <dgm:spPr/>
    </dgm:pt>
    <dgm:pt modelId="{4D19BA8B-3F93-7F46-B308-2DF3CDA487D9}" type="pres">
      <dgm:prSet presAssocID="{5A1ED497-5154-9949-8DBD-9041829DA26B}" presName="conn2-1" presStyleLbl="parChTrans1D4" presStyleIdx="11" presStyleCnt="13"/>
      <dgm:spPr/>
    </dgm:pt>
    <dgm:pt modelId="{DBFCF398-1A30-624E-B764-24312A450927}" type="pres">
      <dgm:prSet presAssocID="{5A1ED497-5154-9949-8DBD-9041829DA26B}" presName="connTx" presStyleLbl="parChTrans1D4" presStyleIdx="11" presStyleCnt="13"/>
      <dgm:spPr/>
    </dgm:pt>
    <dgm:pt modelId="{ED94062F-CA8C-7B4E-AD32-7EE8785540A5}" type="pres">
      <dgm:prSet presAssocID="{80CF6521-1FCF-D74A-97CE-B4737037143F}" presName="root2" presStyleCnt="0"/>
      <dgm:spPr/>
    </dgm:pt>
    <dgm:pt modelId="{6A14B9CA-A7FB-F546-AF05-3141B3D88C85}" type="pres">
      <dgm:prSet presAssocID="{80CF6521-1FCF-D74A-97CE-B4737037143F}" presName="LevelTwoTextNode" presStyleLbl="node4" presStyleIdx="11" presStyleCnt="13" custScaleY="90909" custLinFactNeighborX="6561" custLinFactNeighborY="38756">
        <dgm:presLayoutVars>
          <dgm:chPref val="3"/>
        </dgm:presLayoutVars>
      </dgm:prSet>
      <dgm:spPr/>
    </dgm:pt>
    <dgm:pt modelId="{AC1C30FB-5E3B-E747-A6C1-B9E6A0EE5711}" type="pres">
      <dgm:prSet presAssocID="{80CF6521-1FCF-D74A-97CE-B4737037143F}" presName="level3hierChild" presStyleCnt="0"/>
      <dgm:spPr/>
    </dgm:pt>
    <dgm:pt modelId="{93F22BB4-5C5C-5846-B9CD-6F96A9850CB8}" type="pres">
      <dgm:prSet presAssocID="{FF237C09-DEAB-284F-8C1A-6E5E40F640B5}" presName="root1" presStyleCnt="0"/>
      <dgm:spPr/>
    </dgm:pt>
    <dgm:pt modelId="{431FD0EF-A1DD-D043-A334-1DEFB0ED1FC6}" type="pres">
      <dgm:prSet presAssocID="{FF237C09-DEAB-284F-8C1A-6E5E40F640B5}" presName="LevelOneTextNode" presStyleLbl="node0" presStyleIdx="1" presStyleCnt="2" custScaleX="177503">
        <dgm:presLayoutVars>
          <dgm:chPref val="3"/>
        </dgm:presLayoutVars>
      </dgm:prSet>
      <dgm:spPr/>
    </dgm:pt>
    <dgm:pt modelId="{4FEC3B51-A7FB-7F47-B29A-8BE0D7136528}" type="pres">
      <dgm:prSet presAssocID="{FF237C09-DEAB-284F-8C1A-6E5E40F640B5}" presName="level2hierChild" presStyleCnt="0"/>
      <dgm:spPr/>
    </dgm:pt>
    <dgm:pt modelId="{27B0A632-B9DC-F544-90B0-6B7CAD208F52}" type="pres">
      <dgm:prSet presAssocID="{6B9F8ACE-F756-6449-93DF-A5121E87580A}" presName="conn2-1" presStyleLbl="parChTrans1D2" presStyleIdx="3" presStyleCnt="4"/>
      <dgm:spPr/>
    </dgm:pt>
    <dgm:pt modelId="{64B37FAE-976D-2043-AD47-08FE0AF9548F}" type="pres">
      <dgm:prSet presAssocID="{6B9F8ACE-F756-6449-93DF-A5121E87580A}" presName="connTx" presStyleLbl="parChTrans1D2" presStyleIdx="3" presStyleCnt="4"/>
      <dgm:spPr/>
    </dgm:pt>
    <dgm:pt modelId="{FDCC725C-CC5F-A441-ADC7-815716D9FEC8}" type="pres">
      <dgm:prSet presAssocID="{976A451A-A009-5040-A5A8-85F798003FE7}" presName="root2" presStyleCnt="0"/>
      <dgm:spPr/>
    </dgm:pt>
    <dgm:pt modelId="{32660542-76FF-CD41-AC70-4F856AEFE1AA}" type="pres">
      <dgm:prSet presAssocID="{976A451A-A009-5040-A5A8-85F798003FE7}" presName="LevelTwoTextNode" presStyleLbl="node2" presStyleIdx="3" presStyleCnt="4" custLinFactY="125575" custLinFactNeighborX="12921" custLinFactNeighborY="200000">
        <dgm:presLayoutVars>
          <dgm:chPref val="3"/>
        </dgm:presLayoutVars>
      </dgm:prSet>
      <dgm:spPr/>
    </dgm:pt>
    <dgm:pt modelId="{517DF5E7-79C4-FB4F-9F24-4D686B905DC6}" type="pres">
      <dgm:prSet presAssocID="{976A451A-A009-5040-A5A8-85F798003FE7}" presName="level3hierChild" presStyleCnt="0"/>
      <dgm:spPr/>
    </dgm:pt>
    <dgm:pt modelId="{EFD07FC0-2003-E44A-863F-9E183B2784DC}" type="pres">
      <dgm:prSet presAssocID="{01A33B0C-D832-D14A-9563-EC71CB2B3241}" presName="conn2-1" presStyleLbl="parChTrans1D3" presStyleIdx="4" presStyleCnt="5"/>
      <dgm:spPr/>
    </dgm:pt>
    <dgm:pt modelId="{094EC1C3-30B5-1A48-A3A1-5A508D1E7FD7}" type="pres">
      <dgm:prSet presAssocID="{01A33B0C-D832-D14A-9563-EC71CB2B3241}" presName="connTx" presStyleLbl="parChTrans1D3" presStyleIdx="4" presStyleCnt="5"/>
      <dgm:spPr/>
    </dgm:pt>
    <dgm:pt modelId="{EC7D09E4-F1A3-A943-9B91-8C625C8E746B}" type="pres">
      <dgm:prSet presAssocID="{A1A1B3A4-90D1-204C-93F3-9E2839E8FBD6}" presName="root2" presStyleCnt="0"/>
      <dgm:spPr/>
    </dgm:pt>
    <dgm:pt modelId="{AB2E165F-5892-BE4D-BF8A-130FF85B90E3}" type="pres">
      <dgm:prSet presAssocID="{A1A1B3A4-90D1-204C-93F3-9E2839E8FBD6}" presName="LevelTwoTextNode" presStyleLbl="node3" presStyleIdx="4" presStyleCnt="5" custLinFactY="70337" custLinFactNeighborX="10920" custLinFactNeighborY="100000">
        <dgm:presLayoutVars>
          <dgm:chPref val="3"/>
        </dgm:presLayoutVars>
      </dgm:prSet>
      <dgm:spPr/>
    </dgm:pt>
    <dgm:pt modelId="{1A1D8C32-9982-E54C-B6BB-16C6036F14AE}" type="pres">
      <dgm:prSet presAssocID="{A1A1B3A4-90D1-204C-93F3-9E2839E8FBD6}" presName="level3hierChild" presStyleCnt="0"/>
      <dgm:spPr/>
    </dgm:pt>
    <dgm:pt modelId="{2050BB01-A45A-FE42-A784-4186177FBBC1}" type="pres">
      <dgm:prSet presAssocID="{A54D3D45-6C07-204F-9F75-AFDEF2C99F34}" presName="conn2-1" presStyleLbl="parChTrans1D4" presStyleIdx="12" presStyleCnt="13"/>
      <dgm:spPr/>
    </dgm:pt>
    <dgm:pt modelId="{D211FAAC-2AD3-8E47-A49F-1DF4756C264A}" type="pres">
      <dgm:prSet presAssocID="{A54D3D45-6C07-204F-9F75-AFDEF2C99F34}" presName="connTx" presStyleLbl="parChTrans1D4" presStyleIdx="12" presStyleCnt="13"/>
      <dgm:spPr/>
    </dgm:pt>
    <dgm:pt modelId="{26D29A2C-DBFF-EA44-9C4A-5134DF60E49F}" type="pres">
      <dgm:prSet presAssocID="{B125939F-DEEC-9244-9C2F-2A6BB9DAF6C9}" presName="root2" presStyleCnt="0"/>
      <dgm:spPr/>
    </dgm:pt>
    <dgm:pt modelId="{EB3D3FA5-B83E-0F42-913A-133500C7C3D6}" type="pres">
      <dgm:prSet presAssocID="{B125939F-DEEC-9244-9C2F-2A6BB9DAF6C9}" presName="LevelTwoTextNode" presStyleLbl="node4" presStyleIdx="12" presStyleCnt="13" custLinFactY="41779" custLinFactNeighborX="9055" custLinFactNeighborY="100000">
        <dgm:presLayoutVars>
          <dgm:chPref val="3"/>
        </dgm:presLayoutVars>
      </dgm:prSet>
      <dgm:spPr/>
    </dgm:pt>
    <dgm:pt modelId="{F5C39A3F-AA2B-974F-85F9-5D80BADD5C2D}" type="pres">
      <dgm:prSet presAssocID="{B125939F-DEEC-9244-9C2F-2A6BB9DAF6C9}" presName="level3hierChild" presStyleCnt="0"/>
      <dgm:spPr/>
    </dgm:pt>
  </dgm:ptLst>
  <dgm:cxnLst>
    <dgm:cxn modelId="{8C290101-D629-A140-8BA6-7839CF65EE9A}" srcId="{FE834597-6D50-2F46-8721-72D3F12367BE}" destId="{04CC513B-B8A1-A84E-8D80-C23805BB4082}" srcOrd="3" destOrd="0" parTransId="{E2ED20D1-3203-DC49-AED5-DA8063C5FC4E}" sibTransId="{0C5898C2-8727-654E-A9F6-A5DEB32D3359}"/>
    <dgm:cxn modelId="{1B5A4804-B0AF-274A-83C9-F551C5D60945}" type="presOf" srcId="{C8548AB2-4787-F142-8550-20C81704A739}" destId="{BA3DBCA4-AB7E-964A-B017-FD4159CCCEC7}" srcOrd="1" destOrd="0" presId="urn:microsoft.com/office/officeart/2005/8/layout/hierarchy2"/>
    <dgm:cxn modelId="{DE671607-8162-C746-B3E6-31826691169C}" type="presOf" srcId="{D6947E3E-5190-8248-B2D5-EDE008168399}" destId="{3019384D-32A7-4647-ACDE-87F76E3E53FF}" srcOrd="1" destOrd="0" presId="urn:microsoft.com/office/officeart/2005/8/layout/hierarchy2"/>
    <dgm:cxn modelId="{59A04F07-DBE7-BF41-A626-B6B0AA37E9FC}" type="presOf" srcId="{6B9F8ACE-F756-6449-93DF-A5121E87580A}" destId="{27B0A632-B9DC-F544-90B0-6B7CAD208F52}" srcOrd="0" destOrd="0" presId="urn:microsoft.com/office/officeart/2005/8/layout/hierarchy2"/>
    <dgm:cxn modelId="{41F95808-D020-E441-B97F-28AF56515009}" type="presOf" srcId="{45DB5B64-D14E-CD47-A3D2-E42C8A2D195C}" destId="{4E2BA86E-D0E8-784D-989D-7CF90210FEB9}" srcOrd="0" destOrd="0" presId="urn:microsoft.com/office/officeart/2005/8/layout/hierarchy2"/>
    <dgm:cxn modelId="{6643C208-4AB0-A043-A1D2-689C975DACBB}" type="presOf" srcId="{2E8BDAE8-500A-164D-A7E7-CCA6BD3EDA80}" destId="{AC24E294-DFF3-254E-BD27-0E20D1CA3FD6}" srcOrd="0" destOrd="0" presId="urn:microsoft.com/office/officeart/2005/8/layout/hierarchy2"/>
    <dgm:cxn modelId="{C1494409-47BA-DF49-8EA7-36C598795D97}" type="presOf" srcId="{E34242E7-4BDA-6A47-A274-4A39B3DF1A17}" destId="{DFB25D29-A838-FA4E-A3C8-4AC4A10C55E2}" srcOrd="0" destOrd="0" presId="urn:microsoft.com/office/officeart/2005/8/layout/hierarchy2"/>
    <dgm:cxn modelId="{6AA7C00B-BE65-184D-9590-C50CEBD0F3ED}" type="presOf" srcId="{6DA6B749-03F5-7444-BDA4-12105C3269F8}" destId="{24E8AF92-6B84-4647-A652-299E092BEA05}" srcOrd="0" destOrd="0" presId="urn:microsoft.com/office/officeart/2005/8/layout/hierarchy2"/>
    <dgm:cxn modelId="{BFEE410E-20AF-FA40-A167-5B42612A685F}" srcId="{FE834597-6D50-2F46-8721-72D3F12367BE}" destId="{768339BB-07F3-6A43-BEF2-BBD118DDD371}" srcOrd="2" destOrd="0" parTransId="{935D64A4-A45F-984A-AC64-D9226E5804F8}" sibTransId="{3FF4ED43-AA25-6244-9B01-8BE1A9D879F4}"/>
    <dgm:cxn modelId="{EFA9630E-630A-514A-BB7E-98018003CD85}" srcId="{45DB5B64-D14E-CD47-A3D2-E42C8A2D195C}" destId="{7B212495-9EF3-B64D-92DD-ED15E9B7A008}" srcOrd="2" destOrd="0" parTransId="{954BAFF6-3560-8D46-AAC7-8D76E498B02B}" sibTransId="{C8F1263B-20D7-C245-A618-0E658BA34656}"/>
    <dgm:cxn modelId="{A1709711-8D4F-AB40-A13E-B11FA7E3B294}" srcId="{4963F074-4056-704A-8FF5-872F483C430D}" destId="{FE834597-6D50-2F46-8721-72D3F12367BE}" srcOrd="2" destOrd="0" parTransId="{B5E6CC74-F66D-8548-AA76-07EFBC12E278}" sibTransId="{1131F88A-477E-FC4B-9DA6-49C5660552D7}"/>
    <dgm:cxn modelId="{10A05E16-DD3D-DB4F-AA1A-03CB06539729}" srcId="{04CC513B-B8A1-A84E-8D80-C23805BB4082}" destId="{80CF6521-1FCF-D74A-97CE-B4737037143F}" srcOrd="1" destOrd="0" parTransId="{5A1ED497-5154-9949-8DBD-9041829DA26B}" sibTransId="{AAF9A53A-10D7-6A41-A5B2-004872AF2A3F}"/>
    <dgm:cxn modelId="{CFA26718-ACA2-1B4D-AF90-C9D2A08BE8F3}" type="presOf" srcId="{6F7E7F22-95D9-514A-927A-D0FB5E4713B2}" destId="{F121D0BD-9A3D-D843-B228-129E9AF897A9}" srcOrd="0" destOrd="0" presId="urn:microsoft.com/office/officeart/2005/8/layout/hierarchy2"/>
    <dgm:cxn modelId="{B8E04922-57E8-1D41-A1EA-46B361E63064}" type="presOf" srcId="{8650DB3F-926E-B94E-BC0E-FFDB8D43056A}" destId="{628C0D9C-B00B-3840-B8A0-6CF66484C6AD}" srcOrd="1" destOrd="0" presId="urn:microsoft.com/office/officeart/2005/8/layout/hierarchy2"/>
    <dgm:cxn modelId="{2BE5792B-5976-E643-813F-350D141A2E37}" type="presOf" srcId="{10E2DD41-A75D-0E41-B6D0-F4133E1E3D01}" destId="{C5557B24-36B8-DB4A-804F-DE12F2E510F1}" srcOrd="0" destOrd="0" presId="urn:microsoft.com/office/officeart/2005/8/layout/hierarchy2"/>
    <dgm:cxn modelId="{19025A2C-8278-DA41-9412-C0714D4F1874}" type="presOf" srcId="{E2ED20D1-3203-DC49-AED5-DA8063C5FC4E}" destId="{24C48924-17C4-1745-AEB7-D47337F0C21F}" srcOrd="0" destOrd="0" presId="urn:microsoft.com/office/officeart/2005/8/layout/hierarchy2"/>
    <dgm:cxn modelId="{3918F72E-6211-E047-83C0-D0AEF1411BAF}" type="presOf" srcId="{A54D3D45-6C07-204F-9F75-AFDEF2C99F34}" destId="{D211FAAC-2AD3-8E47-A49F-1DF4756C264A}" srcOrd="1" destOrd="0" presId="urn:microsoft.com/office/officeart/2005/8/layout/hierarchy2"/>
    <dgm:cxn modelId="{2E01D63A-50BD-DA40-9BC7-21C12A1C9F8A}" type="presOf" srcId="{04CC513B-B8A1-A84E-8D80-C23805BB4082}" destId="{059AD343-0229-8F43-8FAF-8CE5C1C52014}" srcOrd="0" destOrd="0" presId="urn:microsoft.com/office/officeart/2005/8/layout/hierarchy2"/>
    <dgm:cxn modelId="{BCBD1F3B-4C9C-DF43-8698-8A62AD44DDAB}" type="presOf" srcId="{5A1ED497-5154-9949-8DBD-9041829DA26B}" destId="{4D19BA8B-3F93-7F46-B308-2DF3CDA487D9}" srcOrd="0" destOrd="0" presId="urn:microsoft.com/office/officeart/2005/8/layout/hierarchy2"/>
    <dgm:cxn modelId="{8AE83F3F-D5AE-4B43-8759-22B6A1A8968F}" srcId="{768339BB-07F3-6A43-BEF2-BBD118DDD371}" destId="{6F7E7F22-95D9-514A-927A-D0FB5E4713B2}" srcOrd="0" destOrd="0" parTransId="{CBB724C5-155A-2948-86E1-8CB03B7FA9D9}" sibTransId="{D5A0992B-290E-CD49-BD89-E6E44C264DE6}"/>
    <dgm:cxn modelId="{EB6C2D43-8CED-914C-9034-FD679F6735C8}" type="presOf" srcId="{4E4C021E-5E3D-FB44-A640-282E7B485443}" destId="{A48DDEA5-09A4-1549-B14B-7A07ED94D9D4}" srcOrd="0" destOrd="0" presId="urn:microsoft.com/office/officeart/2005/8/layout/hierarchy2"/>
    <dgm:cxn modelId="{6FAE5446-88D4-B945-9358-73C766AA2FFE}" type="presOf" srcId="{8C7590BC-3F1F-1446-AEC6-7A17B9579F68}" destId="{50295312-B9D2-2144-8B1C-B88B26EA25B0}" srcOrd="0" destOrd="0" presId="urn:microsoft.com/office/officeart/2005/8/layout/hierarchy2"/>
    <dgm:cxn modelId="{22BE0A47-1D10-1E4D-BED4-9A289F70D277}" type="presOf" srcId="{B1E729B7-B6A5-0940-BF3E-F0FE5F5F4535}" destId="{8109F84E-9C42-DB40-BDBB-3640BE2C0F27}" srcOrd="0" destOrd="0" presId="urn:microsoft.com/office/officeart/2005/8/layout/hierarchy2"/>
    <dgm:cxn modelId="{6EBC7049-F4C7-8F42-AC6C-07F084679DE3}" type="presOf" srcId="{976A451A-A009-5040-A5A8-85F798003FE7}" destId="{32660542-76FF-CD41-AC70-4F856AEFE1AA}" srcOrd="0" destOrd="0" presId="urn:microsoft.com/office/officeart/2005/8/layout/hierarchy2"/>
    <dgm:cxn modelId="{349CDD4A-D402-FE42-A709-95E22A294082}" type="presOf" srcId="{20249E75-917E-2148-B3C1-E71A097CAC7D}" destId="{E7002536-8ED0-6749-8BE3-9D77E6DE977E}" srcOrd="0" destOrd="0" presId="urn:microsoft.com/office/officeart/2005/8/layout/hierarchy2"/>
    <dgm:cxn modelId="{2DE7F84C-8655-5949-A68B-89F6F71A6EAB}" type="presOf" srcId="{B5E6CC74-F66D-8548-AA76-07EFBC12E278}" destId="{C4508BEA-D814-4E48-8A07-FDA5381F546B}" srcOrd="0" destOrd="0" presId="urn:microsoft.com/office/officeart/2005/8/layout/hierarchy2"/>
    <dgm:cxn modelId="{96AB6A4D-D702-3D46-8936-556A034BB1C4}" type="presOf" srcId="{350F9CA1-B07A-3742-903B-C1DD561D5539}" destId="{20E96706-2F73-A644-A920-080C5DB0E25F}" srcOrd="0" destOrd="0" presId="urn:microsoft.com/office/officeart/2005/8/layout/hierarchy2"/>
    <dgm:cxn modelId="{2173FC51-D436-474F-AA32-00CD51E716A9}" type="presOf" srcId="{02066B63-C9D4-C24D-9E78-69E14AC5F96A}" destId="{B4076F60-C63D-2F45-AA2C-DF9A6CBDA63E}" srcOrd="0" destOrd="0" presId="urn:microsoft.com/office/officeart/2005/8/layout/hierarchy2"/>
    <dgm:cxn modelId="{8C840C53-B79B-284F-A020-E63F6F5C11E6}" type="presOf" srcId="{CBB724C5-155A-2948-86E1-8CB03B7FA9D9}" destId="{D88DB0B1-7DE8-944E-92A7-F570D9330525}" srcOrd="1" destOrd="0" presId="urn:microsoft.com/office/officeart/2005/8/layout/hierarchy2"/>
    <dgm:cxn modelId="{08E59053-261D-0D4A-B3F1-3356BCC243EE}" type="presOf" srcId="{935D64A4-A45F-984A-AC64-D9226E5804F8}" destId="{CA8F09DB-B742-D84F-A698-DE8061170BE0}" srcOrd="1" destOrd="0" presId="urn:microsoft.com/office/officeart/2005/8/layout/hierarchy2"/>
    <dgm:cxn modelId="{F55EB85B-51D4-2A40-AEF4-ED548D347F69}" type="presOf" srcId="{954BAFF6-3560-8D46-AAC7-8D76E498B02B}" destId="{E82B7AB4-767F-DE47-AB3E-E4BDEFC9B5A9}" srcOrd="1" destOrd="0" presId="urn:microsoft.com/office/officeart/2005/8/layout/hierarchy2"/>
    <dgm:cxn modelId="{B9DCC85C-C087-E74C-B96E-6E70C37A2278}" srcId="{E34242E7-4BDA-6A47-A274-4A39B3DF1A17}" destId="{FF237C09-DEAB-284F-8C1A-6E5E40F640B5}" srcOrd="1" destOrd="0" parTransId="{990E67BD-9E42-624B-BBBF-7BFE93936E18}" sibTransId="{50BA9ED5-86E5-7248-8EBF-B8FBAD7E75E5}"/>
    <dgm:cxn modelId="{E123975E-2EB0-F746-9F34-BC46DA40346C}" type="presOf" srcId="{35DDEDE3-100D-374F-8BF9-5FBB0E5E4C40}" destId="{4F31C079-EB78-044F-A377-CE93AECEE4DB}" srcOrd="0" destOrd="0" presId="urn:microsoft.com/office/officeart/2005/8/layout/hierarchy2"/>
    <dgm:cxn modelId="{9229CD61-98B8-6241-B932-AFA77DCD9DF2}" type="presOf" srcId="{6AE88B95-9AFE-B344-B3F9-367DFE8C56CC}" destId="{6987DBD9-007D-9041-8D20-6E22914D63B1}" srcOrd="1" destOrd="0" presId="urn:microsoft.com/office/officeart/2005/8/layout/hierarchy2"/>
    <dgm:cxn modelId="{BA938963-C191-004B-A004-0B17BEAB4961}" srcId="{45DB5B64-D14E-CD47-A3D2-E42C8A2D195C}" destId="{89D2FFF1-AE26-E549-9C01-C6ECFC29925C}" srcOrd="4" destOrd="0" parTransId="{10E2DD41-A75D-0E41-B6D0-F4133E1E3D01}" sibTransId="{9AAA714F-1AE0-E14E-8B3E-DCF2AF7B2F33}"/>
    <dgm:cxn modelId="{D0C53464-887A-3142-BA46-DF4B9344A2FF}" srcId="{FE834597-6D50-2F46-8721-72D3F12367BE}" destId="{20249E75-917E-2148-B3C1-E71A097CAC7D}" srcOrd="0" destOrd="0" parTransId="{FBA98AB8-7DF3-B048-AD46-B99160619E9A}" sibTransId="{58DF0018-981F-F84A-8518-9F0B0818F4B6}"/>
    <dgm:cxn modelId="{1AE5E866-D5E7-1444-8873-5307DC32D918}" type="presOf" srcId="{46B563EA-C68E-2644-8BF2-64E6D59DBB30}" destId="{A4EE0CA2-C921-A245-A76C-B3C8A6A99C0B}" srcOrd="1" destOrd="0" presId="urn:microsoft.com/office/officeart/2005/8/layout/hierarchy2"/>
    <dgm:cxn modelId="{75D0AD67-C391-1C41-A90F-DBF8996BE4F5}" type="presOf" srcId="{768339BB-07F3-6A43-BEF2-BBD118DDD371}" destId="{72442F9E-2C28-A74E-A571-97AA4A10ED4D}" srcOrd="0" destOrd="0" presId="urn:microsoft.com/office/officeart/2005/8/layout/hierarchy2"/>
    <dgm:cxn modelId="{222D9A68-6826-2241-B04F-AA917AD8A0C3}" type="presOf" srcId="{46B563EA-C68E-2644-8BF2-64E6D59DBB30}" destId="{2EDDF004-07DF-484D-BD41-0CBF85A83A45}" srcOrd="0" destOrd="0" presId="urn:microsoft.com/office/officeart/2005/8/layout/hierarchy2"/>
    <dgm:cxn modelId="{716A8A69-37C1-0D48-924D-FEC8AB5D0F5C}" type="presOf" srcId="{01A33B0C-D832-D14A-9563-EC71CB2B3241}" destId="{EFD07FC0-2003-E44A-863F-9E183B2784DC}" srcOrd="0" destOrd="0" presId="urn:microsoft.com/office/officeart/2005/8/layout/hierarchy2"/>
    <dgm:cxn modelId="{CE6FF76E-56AF-764F-84E3-3C8A9E7A1B14}" type="presOf" srcId="{935D64A4-A45F-984A-AC64-D9226E5804F8}" destId="{8D06C25F-FEA9-F045-B233-7CDF56F23916}" srcOrd="0" destOrd="0" presId="urn:microsoft.com/office/officeart/2005/8/layout/hierarchy2"/>
    <dgm:cxn modelId="{EC5AD86F-BDB3-F848-8682-5F420DD56782}" srcId="{4963F074-4056-704A-8FF5-872F483C430D}" destId="{9B1FBC94-FA53-DB40-AA3F-0ADA4F70000E}" srcOrd="1" destOrd="0" parTransId="{2E8BDAE8-500A-164D-A7E7-CCA6BD3EDA80}" sibTransId="{B19EF270-513B-6549-8596-AD35604AFEF2}"/>
    <dgm:cxn modelId="{6ED2EC72-5604-1F41-8229-39FD21C9BB44}" type="presOf" srcId="{4963F074-4056-704A-8FF5-872F483C430D}" destId="{DD30FC83-F0F6-BD44-AC0D-C038683DA248}" srcOrd="0" destOrd="0" presId="urn:microsoft.com/office/officeart/2005/8/layout/hierarchy2"/>
    <dgm:cxn modelId="{79D31B75-D568-604B-AC52-7BE01AFF86A7}" type="presOf" srcId="{02066B63-C9D4-C24D-9E78-69E14AC5F96A}" destId="{E6654AFA-6ED8-A242-92E6-B18B027FACA3}" srcOrd="1" destOrd="0" presId="urn:microsoft.com/office/officeart/2005/8/layout/hierarchy2"/>
    <dgm:cxn modelId="{68A7BD75-FFAA-FE45-8FF9-73AC18CB5072}" type="presOf" srcId="{7B212495-9EF3-B64D-92DD-ED15E9B7A008}" destId="{5B732BEB-DC35-7146-BFB4-BDD0A45D7742}" srcOrd="0" destOrd="0" presId="urn:microsoft.com/office/officeart/2005/8/layout/hierarchy2"/>
    <dgm:cxn modelId="{A521077B-F10E-1C46-A21C-CC1ABCAE2218}" type="presOf" srcId="{A54D3D45-6C07-204F-9F75-AFDEF2C99F34}" destId="{2050BB01-A45A-FE42-A784-4186177FBBC1}" srcOrd="0" destOrd="0" presId="urn:microsoft.com/office/officeart/2005/8/layout/hierarchy2"/>
    <dgm:cxn modelId="{ACC9817C-1E9C-7845-B48B-D29B04082C2C}" type="presOf" srcId="{10E2DD41-A75D-0E41-B6D0-F4133E1E3D01}" destId="{3210D159-38D4-3348-92D5-FAB060A7A059}" srcOrd="1" destOrd="0" presId="urn:microsoft.com/office/officeart/2005/8/layout/hierarchy2"/>
    <dgm:cxn modelId="{F2F02180-07BF-7C42-82D3-D7E93050D8EF}" srcId="{FE834597-6D50-2F46-8721-72D3F12367BE}" destId="{86249EF1-5685-5B49-87FC-277B1A2FE560}" srcOrd="1" destOrd="0" parTransId="{C8548AB2-4787-F142-8550-20C81704A739}" sibTransId="{BFEA3D04-18CE-8142-AAD7-0CE8B91A9365}"/>
    <dgm:cxn modelId="{15715881-0086-1C4B-810B-055F4D853418}" type="presOf" srcId="{FBA98AB8-7DF3-B048-AD46-B99160619E9A}" destId="{34E830B5-505E-E546-927F-6BFBCCE74DDB}" srcOrd="1" destOrd="0" presId="urn:microsoft.com/office/officeart/2005/8/layout/hierarchy2"/>
    <dgm:cxn modelId="{AE105782-9899-E549-9D86-E8D6297B51DC}" type="presOf" srcId="{954BAFF6-3560-8D46-AAC7-8D76E498B02B}" destId="{F4747FD1-092E-9049-A223-5E138E63FCD2}" srcOrd="0" destOrd="0" presId="urn:microsoft.com/office/officeart/2005/8/layout/hierarchy2"/>
    <dgm:cxn modelId="{C0562487-FE31-FB42-9AB7-66AFF4AEED9E}" type="presOf" srcId="{E2ED20D1-3203-DC49-AED5-DA8063C5FC4E}" destId="{8B2D0E9E-2B05-304B-8CE0-9AD766AB1176}" srcOrd="1" destOrd="0" presId="urn:microsoft.com/office/officeart/2005/8/layout/hierarchy2"/>
    <dgm:cxn modelId="{CB60448C-234E-3D43-BE90-2F4C805A192C}" type="presOf" srcId="{4090BD36-FFFF-1248-89C3-F8C1CAC6B135}" destId="{EBD574E9-C44A-DD41-B150-BA0939B27807}" srcOrd="0" destOrd="0" presId="urn:microsoft.com/office/officeart/2005/8/layout/hierarchy2"/>
    <dgm:cxn modelId="{98E2D08C-5067-1F43-98BE-32C57BEF13EC}" type="presOf" srcId="{83378BC9-41B1-DA4B-AA19-6F5E7D721A3B}" destId="{76C7544F-496C-B348-83BE-8D6F17CBA348}" srcOrd="0" destOrd="0" presId="urn:microsoft.com/office/officeart/2005/8/layout/hierarchy2"/>
    <dgm:cxn modelId="{2095B38E-F9B1-8142-927A-B61355783365}" type="presOf" srcId="{B5E6CC74-F66D-8548-AA76-07EFBC12E278}" destId="{AE8A8B9C-3A06-C444-AF32-38777DDBBAA7}" srcOrd="1" destOrd="0" presId="urn:microsoft.com/office/officeart/2005/8/layout/hierarchy2"/>
    <dgm:cxn modelId="{2A281690-F1A1-9D48-8B74-B6E3D4CE67E6}" type="presOf" srcId="{33793046-C932-D044-9F25-4B39E272DED7}" destId="{25C911CA-8FC2-934D-8EEE-D422E3E480D3}" srcOrd="0" destOrd="0" presId="urn:microsoft.com/office/officeart/2005/8/layout/hierarchy2"/>
    <dgm:cxn modelId="{98416D91-86E6-AA40-9252-EC0CD2317673}" type="presOf" srcId="{5A1ED497-5154-9949-8DBD-9041829DA26B}" destId="{DBFCF398-1A30-624E-B764-24312A450927}" srcOrd="1" destOrd="0" presId="urn:microsoft.com/office/officeart/2005/8/layout/hierarchy2"/>
    <dgm:cxn modelId="{61457F95-C92A-3B4D-AD57-077775428B17}" type="presOf" srcId="{FBA98AB8-7DF3-B048-AD46-B99160619E9A}" destId="{0CFC4499-24C4-014E-879A-83618CDCD903}" srcOrd="0" destOrd="0" presId="urn:microsoft.com/office/officeart/2005/8/layout/hierarchy2"/>
    <dgm:cxn modelId="{7C075696-3CF5-DD42-87D5-38CFD3E7437A}" srcId="{86249EF1-5685-5B49-87FC-277B1A2FE560}" destId="{8C7590BC-3F1F-1446-AEC6-7A17B9579F68}" srcOrd="0" destOrd="0" parTransId="{83378BC9-41B1-DA4B-AA19-6F5E7D721A3B}" sibTransId="{897E6845-7D7B-C349-882C-FE5E96DB7E4C}"/>
    <dgm:cxn modelId="{1BF7BB97-7C45-4943-9CED-D69EB3D994A1}" srcId="{4963F074-4056-704A-8FF5-872F483C430D}" destId="{03CBBD23-3362-1741-99A1-D52529F8B845}" srcOrd="0" destOrd="0" parTransId="{B1E729B7-B6A5-0940-BF3E-F0FE5F5F4535}" sibTransId="{41B86AD0-83A5-8E4E-B4E9-070D3F0396FE}"/>
    <dgm:cxn modelId="{B390F197-169A-D346-801D-C03ACA512583}" srcId="{86249EF1-5685-5B49-87FC-277B1A2FE560}" destId="{35DDEDE3-100D-374F-8BF9-5FBB0E5E4C40}" srcOrd="1" destOrd="0" parTransId="{46B563EA-C68E-2644-8BF2-64E6D59DBB30}" sibTransId="{5EF3680B-8EBB-0347-BF02-58BFF1BEBBB9}"/>
    <dgm:cxn modelId="{E8977198-A21D-8348-A6EC-17359933A1B5}" srcId="{20249E75-917E-2148-B3C1-E71A097CAC7D}" destId="{6DA6B749-03F5-7444-BDA4-12105C3269F8}" srcOrd="1" destOrd="0" parTransId="{02066B63-C9D4-C24D-9E78-69E14AC5F96A}" sibTransId="{F225D14B-15CB-0740-9987-129C6C219DD4}"/>
    <dgm:cxn modelId="{A5779E9A-4507-0844-8024-592C71E44FD6}" type="presOf" srcId="{B1E729B7-B6A5-0940-BF3E-F0FE5F5F4535}" destId="{2F975EB9-DD8A-B342-A13D-8334166FCC7B}" srcOrd="1" destOrd="0" presId="urn:microsoft.com/office/officeart/2005/8/layout/hierarchy2"/>
    <dgm:cxn modelId="{C3F661A4-8C89-D14B-B7DC-BBE97FDB3D32}" type="presOf" srcId="{01A33B0C-D832-D14A-9563-EC71CB2B3241}" destId="{094EC1C3-30B5-1A48-A3A1-5A508D1E7FD7}" srcOrd="1" destOrd="0" presId="urn:microsoft.com/office/officeart/2005/8/layout/hierarchy2"/>
    <dgm:cxn modelId="{D55771A7-2781-A244-B6FC-E2D4381C75B2}" type="presOf" srcId="{FF237C09-DEAB-284F-8C1A-6E5E40F640B5}" destId="{431FD0EF-A1DD-D043-A334-1DEFB0ED1FC6}" srcOrd="0" destOrd="0" presId="urn:microsoft.com/office/officeart/2005/8/layout/hierarchy2"/>
    <dgm:cxn modelId="{94175CA8-B12F-9F4C-99BC-8377ADE78A9D}" type="presOf" srcId="{80CF6521-1FCF-D74A-97CE-B4737037143F}" destId="{6A14B9CA-A7FB-F546-AF05-3141B3D88C85}" srcOrd="0" destOrd="0" presId="urn:microsoft.com/office/officeart/2005/8/layout/hierarchy2"/>
    <dgm:cxn modelId="{B75838B0-6C28-F94A-AA97-E7C9F90D3109}" type="presOf" srcId="{6AE88B95-9AFE-B344-B3F9-367DFE8C56CC}" destId="{A3E8E02A-DBDC-F64D-83F9-412DCD5DC58A}" srcOrd="0" destOrd="0" presId="urn:microsoft.com/office/officeart/2005/8/layout/hierarchy2"/>
    <dgm:cxn modelId="{CE41EBBC-E444-354D-A1E2-6661260B4189}" type="presOf" srcId="{4090BD36-FFFF-1248-89C3-F8C1CAC6B135}" destId="{5BBA4E9B-C0F1-9C46-ADB3-E85680C6F163}" srcOrd="1" destOrd="0" presId="urn:microsoft.com/office/officeart/2005/8/layout/hierarchy2"/>
    <dgm:cxn modelId="{1DBA82C3-63E9-744C-A74D-44C8CCE7BCAF}" type="presOf" srcId="{83378BC9-41B1-DA4B-AA19-6F5E7D721A3B}" destId="{DC2776BA-FBEE-1249-B7C4-725399269B7B}" srcOrd="1" destOrd="0" presId="urn:microsoft.com/office/officeart/2005/8/layout/hierarchy2"/>
    <dgm:cxn modelId="{63686AC5-97ED-4940-9F81-DBC3FC16C66F}" srcId="{04CC513B-B8A1-A84E-8D80-C23805BB4082}" destId="{45DB5B64-D14E-CD47-A3D2-E42C8A2D195C}" srcOrd="0" destOrd="0" parTransId="{D6947E3E-5190-8248-B2D5-EDE008168399}" sibTransId="{D59B8538-FAA3-E449-8CB6-B475E177AA48}"/>
    <dgm:cxn modelId="{50C559C6-06FB-3844-9EB1-D258D823FEE6}" type="presOf" srcId="{9B1FBC94-FA53-DB40-AA3F-0ADA4F70000E}" destId="{246093E1-B130-9C47-85CD-2BA59FE84156}" srcOrd="0" destOrd="0" presId="urn:microsoft.com/office/officeart/2005/8/layout/hierarchy2"/>
    <dgm:cxn modelId="{4C497ECD-078E-BD4D-9858-22978BA0EA18}" type="presOf" srcId="{C8548AB2-4787-F142-8550-20C81704A739}" destId="{71A759B2-C06A-2345-B31A-11DA555D858C}" srcOrd="0" destOrd="0" presId="urn:microsoft.com/office/officeart/2005/8/layout/hierarchy2"/>
    <dgm:cxn modelId="{F1D516CF-EA75-2843-881B-57882B67D6E9}" type="presOf" srcId="{89D2FFF1-AE26-E549-9C01-C6ECFC29925C}" destId="{98754F8E-396A-BA40-8E8C-F564B1890EE4}" srcOrd="0" destOrd="0" presId="urn:microsoft.com/office/officeart/2005/8/layout/hierarchy2"/>
    <dgm:cxn modelId="{F03272D1-1442-6A44-80A1-767A92AD2638}" srcId="{FF237C09-DEAB-284F-8C1A-6E5E40F640B5}" destId="{976A451A-A009-5040-A5A8-85F798003FE7}" srcOrd="0" destOrd="0" parTransId="{6B9F8ACE-F756-6449-93DF-A5121E87580A}" sibTransId="{4150DD2B-68C6-F04D-AEED-F1E7FC8323AF}"/>
    <dgm:cxn modelId="{8014F8D2-6B81-3949-871C-CA6A53126972}" type="presOf" srcId="{2E8BDAE8-500A-164D-A7E7-CCA6BD3EDA80}" destId="{01FC6ADF-5DF2-574E-AAF8-DD0A02ABAD7B}" srcOrd="1" destOrd="0" presId="urn:microsoft.com/office/officeart/2005/8/layout/hierarchy2"/>
    <dgm:cxn modelId="{EBC7D5D6-B2EE-4F47-B88D-CAF47D0DEF90}" type="presOf" srcId="{CBB724C5-155A-2948-86E1-8CB03B7FA9D9}" destId="{D540C40D-12F1-D044-B53C-AF561172965E}" srcOrd="0" destOrd="0" presId="urn:microsoft.com/office/officeart/2005/8/layout/hierarchy2"/>
    <dgm:cxn modelId="{98BE40DA-B93D-6440-81E7-332AC2001094}" srcId="{45DB5B64-D14E-CD47-A3D2-E42C8A2D195C}" destId="{E46C96B0-F2AF-0846-9E10-2B3529C2A359}" srcOrd="0" destOrd="0" parTransId="{8650DB3F-926E-B94E-BC0E-FFDB8D43056A}" sibTransId="{76D13056-03A8-8D40-B80C-DCF5BD45BC97}"/>
    <dgm:cxn modelId="{36ACDCDB-583F-C744-8498-234B09CA6776}" srcId="{45DB5B64-D14E-CD47-A3D2-E42C8A2D195C}" destId="{4E4C021E-5E3D-FB44-A640-282E7B485443}" srcOrd="1" destOrd="0" parTransId="{6AE88B95-9AFE-B344-B3F9-367DFE8C56CC}" sibTransId="{F84F1E2E-AE2D-4649-8B4A-5C266A7D1CE8}"/>
    <dgm:cxn modelId="{3E14D8DC-54D7-6E42-BAD2-85C33978E2FE}" type="presOf" srcId="{FE834597-6D50-2F46-8721-72D3F12367BE}" destId="{BA203607-D5FB-564B-A415-2D7CFA9D9C98}" srcOrd="0" destOrd="0" presId="urn:microsoft.com/office/officeart/2005/8/layout/hierarchy2"/>
    <dgm:cxn modelId="{A96DBCDD-26FB-EC42-84A6-7AB6AED1BBD8}" type="presOf" srcId="{E46C96B0-F2AF-0846-9E10-2B3529C2A359}" destId="{23F0594E-BFF7-D541-B14A-E5E8BB5AEEB7}" srcOrd="0" destOrd="0" presId="urn:microsoft.com/office/officeart/2005/8/layout/hierarchy2"/>
    <dgm:cxn modelId="{1B5DAFE0-2D7B-5741-BD29-EE6DC5852B9D}" srcId="{A1A1B3A4-90D1-204C-93F3-9E2839E8FBD6}" destId="{B125939F-DEEC-9244-9C2F-2A6BB9DAF6C9}" srcOrd="0" destOrd="0" parTransId="{A54D3D45-6C07-204F-9F75-AFDEF2C99F34}" sibTransId="{BAB010B9-BEEE-E441-8FE3-F4045D965CD1}"/>
    <dgm:cxn modelId="{7536EDE1-FEFA-1546-9E35-22339BE0E84E}" type="presOf" srcId="{756759EC-B885-FC47-A58A-1840EFB3A329}" destId="{16067173-FBB0-5F40-9108-23ECBF399A0D}" srcOrd="0" destOrd="0" presId="urn:microsoft.com/office/officeart/2005/8/layout/hierarchy2"/>
    <dgm:cxn modelId="{825152E5-407A-2842-AF09-BC620382402E}" type="presOf" srcId="{86249EF1-5685-5B49-87FC-277B1A2FE560}" destId="{142E70CD-77AA-F847-A1C3-023C5E190082}" srcOrd="0" destOrd="0" presId="urn:microsoft.com/office/officeart/2005/8/layout/hierarchy2"/>
    <dgm:cxn modelId="{ED6978E8-FBAF-5E4B-9BFD-1A284F43B613}" type="presOf" srcId="{8650DB3F-926E-B94E-BC0E-FFDB8D43056A}" destId="{9F0713F6-4180-FF41-8633-850E8E588AEF}" srcOrd="0" destOrd="0" presId="urn:microsoft.com/office/officeart/2005/8/layout/hierarchy2"/>
    <dgm:cxn modelId="{442D90F0-F032-AF47-84F5-C0FD676535D3}" srcId="{45DB5B64-D14E-CD47-A3D2-E42C8A2D195C}" destId="{33793046-C932-D044-9F25-4B39E272DED7}" srcOrd="3" destOrd="0" parTransId="{756759EC-B885-FC47-A58A-1840EFB3A329}" sibTransId="{587C3A08-1B02-0A4A-B776-3B9E56D41CC1}"/>
    <dgm:cxn modelId="{E49B5DF1-7396-BC47-B7C8-46D2F3302139}" type="presOf" srcId="{D6947E3E-5190-8248-B2D5-EDE008168399}" destId="{0CF98285-1B5F-F341-81BE-E876E24EE05B}" srcOrd="0" destOrd="0" presId="urn:microsoft.com/office/officeart/2005/8/layout/hierarchy2"/>
    <dgm:cxn modelId="{0442E3F2-35B2-B744-822E-0B9A735AF0DB}" srcId="{E34242E7-4BDA-6A47-A274-4A39B3DF1A17}" destId="{4963F074-4056-704A-8FF5-872F483C430D}" srcOrd="0" destOrd="0" parTransId="{06C5F229-3C07-784A-B613-4788BE55ECF3}" sibTransId="{B2D91756-C924-7741-82A6-679563520A8C}"/>
    <dgm:cxn modelId="{AA1A04F3-F4BD-C74F-BBE4-F5274723D01A}" srcId="{976A451A-A009-5040-A5A8-85F798003FE7}" destId="{A1A1B3A4-90D1-204C-93F3-9E2839E8FBD6}" srcOrd="0" destOrd="0" parTransId="{01A33B0C-D832-D14A-9563-EC71CB2B3241}" sibTransId="{10B916FA-284C-954A-A18A-CB58AA872E99}"/>
    <dgm:cxn modelId="{B6A438F3-8FEC-A14D-A1C7-E9DDC7949FDD}" type="presOf" srcId="{756759EC-B885-FC47-A58A-1840EFB3A329}" destId="{18C3B1F2-6105-1040-A7AB-8352D199EBED}" srcOrd="1" destOrd="0" presId="urn:microsoft.com/office/officeart/2005/8/layout/hierarchy2"/>
    <dgm:cxn modelId="{3B91C3F4-5B49-DE4D-8271-5CB719417F73}" type="presOf" srcId="{6B9F8ACE-F756-6449-93DF-A5121E87580A}" destId="{64B37FAE-976D-2043-AD47-08FE0AF9548F}" srcOrd="1" destOrd="0" presId="urn:microsoft.com/office/officeart/2005/8/layout/hierarchy2"/>
    <dgm:cxn modelId="{06B8DAF5-61F7-EB4F-8395-8B4519E71F19}" type="presOf" srcId="{03CBBD23-3362-1741-99A1-D52529F8B845}" destId="{2E97AE28-C0F2-3643-B185-E623E1E6B06D}" srcOrd="0" destOrd="0" presId="urn:microsoft.com/office/officeart/2005/8/layout/hierarchy2"/>
    <dgm:cxn modelId="{55839CFB-57F4-304C-B114-23173C252378}" type="presOf" srcId="{B125939F-DEEC-9244-9C2F-2A6BB9DAF6C9}" destId="{EB3D3FA5-B83E-0F42-913A-133500C7C3D6}" srcOrd="0" destOrd="0" presId="urn:microsoft.com/office/officeart/2005/8/layout/hierarchy2"/>
    <dgm:cxn modelId="{62ED99FC-5555-AC43-9EF6-22022A80E05B}" type="presOf" srcId="{A1A1B3A4-90D1-204C-93F3-9E2839E8FBD6}" destId="{AB2E165F-5892-BE4D-BF8A-130FF85B90E3}" srcOrd="0" destOrd="0" presId="urn:microsoft.com/office/officeart/2005/8/layout/hierarchy2"/>
    <dgm:cxn modelId="{F48441FD-42A8-754D-944E-55EE38B68A86}" srcId="{20249E75-917E-2148-B3C1-E71A097CAC7D}" destId="{350F9CA1-B07A-3742-903B-C1DD561D5539}" srcOrd="0" destOrd="0" parTransId="{4090BD36-FFFF-1248-89C3-F8C1CAC6B135}" sibTransId="{1A53C9CC-9CE7-5346-8D4D-4582F2489C37}"/>
    <dgm:cxn modelId="{50E7216A-D01F-7B43-9A4D-8FC829EA63FC}" type="presParOf" srcId="{DFB25D29-A838-FA4E-A3C8-4AC4A10C55E2}" destId="{25294E94-33BC-5F4A-8B68-2F9C2CDD25B4}" srcOrd="0" destOrd="0" presId="urn:microsoft.com/office/officeart/2005/8/layout/hierarchy2"/>
    <dgm:cxn modelId="{A34D2327-C912-4145-9ACD-8FE09D47793C}" type="presParOf" srcId="{25294E94-33BC-5F4A-8B68-2F9C2CDD25B4}" destId="{DD30FC83-F0F6-BD44-AC0D-C038683DA248}" srcOrd="0" destOrd="0" presId="urn:microsoft.com/office/officeart/2005/8/layout/hierarchy2"/>
    <dgm:cxn modelId="{DC8883CB-82E0-8649-9710-16B73949D3FF}" type="presParOf" srcId="{25294E94-33BC-5F4A-8B68-2F9C2CDD25B4}" destId="{FDAE5370-53CD-3143-A114-C158BF26C528}" srcOrd="1" destOrd="0" presId="urn:microsoft.com/office/officeart/2005/8/layout/hierarchy2"/>
    <dgm:cxn modelId="{3285B74A-94C0-8E4E-B3E1-257E21C5F375}" type="presParOf" srcId="{FDAE5370-53CD-3143-A114-C158BF26C528}" destId="{8109F84E-9C42-DB40-BDBB-3640BE2C0F27}" srcOrd="0" destOrd="0" presId="urn:microsoft.com/office/officeart/2005/8/layout/hierarchy2"/>
    <dgm:cxn modelId="{79A2F8EF-AD4D-724E-927C-27F075AD6EA0}" type="presParOf" srcId="{8109F84E-9C42-DB40-BDBB-3640BE2C0F27}" destId="{2F975EB9-DD8A-B342-A13D-8334166FCC7B}" srcOrd="0" destOrd="0" presId="urn:microsoft.com/office/officeart/2005/8/layout/hierarchy2"/>
    <dgm:cxn modelId="{7FF9B961-E631-7047-BA88-EDFC8569C3FB}" type="presParOf" srcId="{FDAE5370-53CD-3143-A114-C158BF26C528}" destId="{50DC9158-254C-E542-A423-9B77AD5E1D4D}" srcOrd="1" destOrd="0" presId="urn:microsoft.com/office/officeart/2005/8/layout/hierarchy2"/>
    <dgm:cxn modelId="{B8AE6143-4DDF-754E-A211-AC62FB2F78E6}" type="presParOf" srcId="{50DC9158-254C-E542-A423-9B77AD5E1D4D}" destId="{2E97AE28-C0F2-3643-B185-E623E1E6B06D}" srcOrd="0" destOrd="0" presId="urn:microsoft.com/office/officeart/2005/8/layout/hierarchy2"/>
    <dgm:cxn modelId="{D4625C68-F7D6-4649-AA86-79B89C5DD9BB}" type="presParOf" srcId="{50DC9158-254C-E542-A423-9B77AD5E1D4D}" destId="{5B2AF147-3E9F-7C4B-A22A-F65F49A2652B}" srcOrd="1" destOrd="0" presId="urn:microsoft.com/office/officeart/2005/8/layout/hierarchy2"/>
    <dgm:cxn modelId="{BF5E14E6-2FCF-D148-AD6D-E8EAA3FD8D7D}" type="presParOf" srcId="{FDAE5370-53CD-3143-A114-C158BF26C528}" destId="{AC24E294-DFF3-254E-BD27-0E20D1CA3FD6}" srcOrd="2" destOrd="0" presId="urn:microsoft.com/office/officeart/2005/8/layout/hierarchy2"/>
    <dgm:cxn modelId="{EF874DF0-44F2-5444-B4F3-DBA6328F894A}" type="presParOf" srcId="{AC24E294-DFF3-254E-BD27-0E20D1CA3FD6}" destId="{01FC6ADF-5DF2-574E-AAF8-DD0A02ABAD7B}" srcOrd="0" destOrd="0" presId="urn:microsoft.com/office/officeart/2005/8/layout/hierarchy2"/>
    <dgm:cxn modelId="{0352E53F-5B52-784A-84BA-1E9FC6628E93}" type="presParOf" srcId="{FDAE5370-53CD-3143-A114-C158BF26C528}" destId="{9E642C08-8F2C-5548-8E19-0E1B22F799F7}" srcOrd="3" destOrd="0" presId="urn:microsoft.com/office/officeart/2005/8/layout/hierarchy2"/>
    <dgm:cxn modelId="{C5DCF253-5BA5-8E4A-8CDE-1A0C108E0A5F}" type="presParOf" srcId="{9E642C08-8F2C-5548-8E19-0E1B22F799F7}" destId="{246093E1-B130-9C47-85CD-2BA59FE84156}" srcOrd="0" destOrd="0" presId="urn:microsoft.com/office/officeart/2005/8/layout/hierarchy2"/>
    <dgm:cxn modelId="{872F3C8C-C4CC-2C42-BD7F-84E7AB6DA89D}" type="presParOf" srcId="{9E642C08-8F2C-5548-8E19-0E1B22F799F7}" destId="{54BD0002-60CC-3247-9169-A90826CD6846}" srcOrd="1" destOrd="0" presId="urn:microsoft.com/office/officeart/2005/8/layout/hierarchy2"/>
    <dgm:cxn modelId="{2FF7A6F4-28B7-2F47-BAEE-504092BA9D2C}" type="presParOf" srcId="{FDAE5370-53CD-3143-A114-C158BF26C528}" destId="{C4508BEA-D814-4E48-8A07-FDA5381F546B}" srcOrd="4" destOrd="0" presId="urn:microsoft.com/office/officeart/2005/8/layout/hierarchy2"/>
    <dgm:cxn modelId="{39E47BB1-94F7-574E-AC64-E0B810C70E3A}" type="presParOf" srcId="{C4508BEA-D814-4E48-8A07-FDA5381F546B}" destId="{AE8A8B9C-3A06-C444-AF32-38777DDBBAA7}" srcOrd="0" destOrd="0" presId="urn:microsoft.com/office/officeart/2005/8/layout/hierarchy2"/>
    <dgm:cxn modelId="{D5F1A3DF-C7C1-D244-AC54-81FECBFFBB73}" type="presParOf" srcId="{FDAE5370-53CD-3143-A114-C158BF26C528}" destId="{56336438-C310-234E-9361-BD814DA35A02}" srcOrd="5" destOrd="0" presId="urn:microsoft.com/office/officeart/2005/8/layout/hierarchy2"/>
    <dgm:cxn modelId="{AD0FD385-C25B-C04E-8011-D510DB3883B0}" type="presParOf" srcId="{56336438-C310-234E-9361-BD814DA35A02}" destId="{BA203607-D5FB-564B-A415-2D7CFA9D9C98}" srcOrd="0" destOrd="0" presId="urn:microsoft.com/office/officeart/2005/8/layout/hierarchy2"/>
    <dgm:cxn modelId="{49E7E9C1-20A1-7A41-9DAB-B77AD4F94A0A}" type="presParOf" srcId="{56336438-C310-234E-9361-BD814DA35A02}" destId="{060C91EA-4898-F240-8CD6-7EDDBDDFE379}" srcOrd="1" destOrd="0" presId="urn:microsoft.com/office/officeart/2005/8/layout/hierarchy2"/>
    <dgm:cxn modelId="{2632FEEC-E01E-2B4C-8F58-D2E225C90FD8}" type="presParOf" srcId="{060C91EA-4898-F240-8CD6-7EDDBDDFE379}" destId="{0CFC4499-24C4-014E-879A-83618CDCD903}" srcOrd="0" destOrd="0" presId="urn:microsoft.com/office/officeart/2005/8/layout/hierarchy2"/>
    <dgm:cxn modelId="{919CB2C2-F8A8-6049-B20E-10CDE4A6F614}" type="presParOf" srcId="{0CFC4499-24C4-014E-879A-83618CDCD903}" destId="{34E830B5-505E-E546-927F-6BFBCCE74DDB}" srcOrd="0" destOrd="0" presId="urn:microsoft.com/office/officeart/2005/8/layout/hierarchy2"/>
    <dgm:cxn modelId="{42C50DDD-4C16-1345-AC10-FF034C8D2FD4}" type="presParOf" srcId="{060C91EA-4898-F240-8CD6-7EDDBDDFE379}" destId="{9C456479-A7E7-3947-85FB-344D71FE369B}" srcOrd="1" destOrd="0" presId="urn:microsoft.com/office/officeart/2005/8/layout/hierarchy2"/>
    <dgm:cxn modelId="{D99D8A3C-65FF-6442-9B56-F284DC647683}" type="presParOf" srcId="{9C456479-A7E7-3947-85FB-344D71FE369B}" destId="{E7002536-8ED0-6749-8BE3-9D77E6DE977E}" srcOrd="0" destOrd="0" presId="urn:microsoft.com/office/officeart/2005/8/layout/hierarchy2"/>
    <dgm:cxn modelId="{A38DEABD-C482-1046-B0E2-F2A85C6F805C}" type="presParOf" srcId="{9C456479-A7E7-3947-85FB-344D71FE369B}" destId="{EFF22762-2F7B-FC4A-A34F-7BFF8F9E3663}" srcOrd="1" destOrd="0" presId="urn:microsoft.com/office/officeart/2005/8/layout/hierarchy2"/>
    <dgm:cxn modelId="{0A26732A-2983-D441-99C2-0F88C45FB9F4}" type="presParOf" srcId="{EFF22762-2F7B-FC4A-A34F-7BFF8F9E3663}" destId="{EBD574E9-C44A-DD41-B150-BA0939B27807}" srcOrd="0" destOrd="0" presId="urn:microsoft.com/office/officeart/2005/8/layout/hierarchy2"/>
    <dgm:cxn modelId="{C80C5AD0-17BF-ED4A-9315-4E78962D4926}" type="presParOf" srcId="{EBD574E9-C44A-DD41-B150-BA0939B27807}" destId="{5BBA4E9B-C0F1-9C46-ADB3-E85680C6F163}" srcOrd="0" destOrd="0" presId="urn:microsoft.com/office/officeart/2005/8/layout/hierarchy2"/>
    <dgm:cxn modelId="{47E25065-002B-1A4C-AF45-321E0F974418}" type="presParOf" srcId="{EFF22762-2F7B-FC4A-A34F-7BFF8F9E3663}" destId="{81EBCDBD-D172-4D41-821E-2DAF40D3D86E}" srcOrd="1" destOrd="0" presId="urn:microsoft.com/office/officeart/2005/8/layout/hierarchy2"/>
    <dgm:cxn modelId="{2D262E33-76B1-3D41-A3F9-16E7B23A79C5}" type="presParOf" srcId="{81EBCDBD-D172-4D41-821E-2DAF40D3D86E}" destId="{20E96706-2F73-A644-A920-080C5DB0E25F}" srcOrd="0" destOrd="0" presId="urn:microsoft.com/office/officeart/2005/8/layout/hierarchy2"/>
    <dgm:cxn modelId="{F8575C55-1D74-5B42-A428-6F83D4A4257A}" type="presParOf" srcId="{81EBCDBD-D172-4D41-821E-2DAF40D3D86E}" destId="{2A81BF4B-5136-9746-9C58-41D97FEA1F75}" srcOrd="1" destOrd="0" presId="urn:microsoft.com/office/officeart/2005/8/layout/hierarchy2"/>
    <dgm:cxn modelId="{554936FA-9853-D64B-86DA-E41A13B1C5A1}" type="presParOf" srcId="{EFF22762-2F7B-FC4A-A34F-7BFF8F9E3663}" destId="{B4076F60-C63D-2F45-AA2C-DF9A6CBDA63E}" srcOrd="2" destOrd="0" presId="urn:microsoft.com/office/officeart/2005/8/layout/hierarchy2"/>
    <dgm:cxn modelId="{96731339-B833-B84D-A040-0E2FCFD002DC}" type="presParOf" srcId="{B4076F60-C63D-2F45-AA2C-DF9A6CBDA63E}" destId="{E6654AFA-6ED8-A242-92E6-B18B027FACA3}" srcOrd="0" destOrd="0" presId="urn:microsoft.com/office/officeart/2005/8/layout/hierarchy2"/>
    <dgm:cxn modelId="{596E7BFC-F792-E149-B0E7-B6CCEAC04E93}" type="presParOf" srcId="{EFF22762-2F7B-FC4A-A34F-7BFF8F9E3663}" destId="{86E34D58-0EC6-9649-BA0B-1A0176317044}" srcOrd="3" destOrd="0" presId="urn:microsoft.com/office/officeart/2005/8/layout/hierarchy2"/>
    <dgm:cxn modelId="{39240662-29CF-1641-9D6B-AAB8527BE02E}" type="presParOf" srcId="{86E34D58-0EC6-9649-BA0B-1A0176317044}" destId="{24E8AF92-6B84-4647-A652-299E092BEA05}" srcOrd="0" destOrd="0" presId="urn:microsoft.com/office/officeart/2005/8/layout/hierarchy2"/>
    <dgm:cxn modelId="{500F07D8-65AE-E54F-A5A0-E659F6DC5DDE}" type="presParOf" srcId="{86E34D58-0EC6-9649-BA0B-1A0176317044}" destId="{20F1CC0B-5CB1-704E-A875-687331C61AF8}" srcOrd="1" destOrd="0" presId="urn:microsoft.com/office/officeart/2005/8/layout/hierarchy2"/>
    <dgm:cxn modelId="{99534ADE-B1F6-6549-B2AC-0D2781465281}" type="presParOf" srcId="{060C91EA-4898-F240-8CD6-7EDDBDDFE379}" destId="{71A759B2-C06A-2345-B31A-11DA555D858C}" srcOrd="2" destOrd="0" presId="urn:microsoft.com/office/officeart/2005/8/layout/hierarchy2"/>
    <dgm:cxn modelId="{A8510C5C-98CD-8840-859F-CE1E7C5CA0B3}" type="presParOf" srcId="{71A759B2-C06A-2345-B31A-11DA555D858C}" destId="{BA3DBCA4-AB7E-964A-B017-FD4159CCCEC7}" srcOrd="0" destOrd="0" presId="urn:microsoft.com/office/officeart/2005/8/layout/hierarchy2"/>
    <dgm:cxn modelId="{79A5B64C-156F-6E46-8C8C-5571420D160A}" type="presParOf" srcId="{060C91EA-4898-F240-8CD6-7EDDBDDFE379}" destId="{E9DC8CB9-9250-3849-B671-8B2F0317B137}" srcOrd="3" destOrd="0" presId="urn:microsoft.com/office/officeart/2005/8/layout/hierarchy2"/>
    <dgm:cxn modelId="{7DD18F36-52F4-AC44-B90B-064F0BFFC628}" type="presParOf" srcId="{E9DC8CB9-9250-3849-B671-8B2F0317B137}" destId="{142E70CD-77AA-F847-A1C3-023C5E190082}" srcOrd="0" destOrd="0" presId="urn:microsoft.com/office/officeart/2005/8/layout/hierarchy2"/>
    <dgm:cxn modelId="{0CB34060-068A-3E41-935F-CA790ACA5D24}" type="presParOf" srcId="{E9DC8CB9-9250-3849-B671-8B2F0317B137}" destId="{6BF29772-049F-DC44-9F7C-7F2EE929AAEB}" srcOrd="1" destOrd="0" presId="urn:microsoft.com/office/officeart/2005/8/layout/hierarchy2"/>
    <dgm:cxn modelId="{B6228ED0-3006-D147-88F1-1E00A53DE03E}" type="presParOf" srcId="{6BF29772-049F-DC44-9F7C-7F2EE929AAEB}" destId="{76C7544F-496C-B348-83BE-8D6F17CBA348}" srcOrd="0" destOrd="0" presId="urn:microsoft.com/office/officeart/2005/8/layout/hierarchy2"/>
    <dgm:cxn modelId="{839B2C5C-62CA-8740-A97E-B11A81EE0D46}" type="presParOf" srcId="{76C7544F-496C-B348-83BE-8D6F17CBA348}" destId="{DC2776BA-FBEE-1249-B7C4-725399269B7B}" srcOrd="0" destOrd="0" presId="urn:microsoft.com/office/officeart/2005/8/layout/hierarchy2"/>
    <dgm:cxn modelId="{C658AEFB-6BC7-E940-B315-8A3C591ED5DD}" type="presParOf" srcId="{6BF29772-049F-DC44-9F7C-7F2EE929AAEB}" destId="{4A4AE5B0-F028-2C40-B03B-339C787E3EC7}" srcOrd="1" destOrd="0" presId="urn:microsoft.com/office/officeart/2005/8/layout/hierarchy2"/>
    <dgm:cxn modelId="{C57878C3-9D15-A34E-B5F6-3515C798E325}" type="presParOf" srcId="{4A4AE5B0-F028-2C40-B03B-339C787E3EC7}" destId="{50295312-B9D2-2144-8B1C-B88B26EA25B0}" srcOrd="0" destOrd="0" presId="urn:microsoft.com/office/officeart/2005/8/layout/hierarchy2"/>
    <dgm:cxn modelId="{FFAE3F22-5BE6-FB4C-89CD-167EC8DF6FBD}" type="presParOf" srcId="{4A4AE5B0-F028-2C40-B03B-339C787E3EC7}" destId="{639BF3F4-D9F7-2D4F-A8EC-ED82D42969DF}" srcOrd="1" destOrd="0" presId="urn:microsoft.com/office/officeart/2005/8/layout/hierarchy2"/>
    <dgm:cxn modelId="{393A6A1C-E0F3-9943-A79E-0BF23DAEA6C3}" type="presParOf" srcId="{6BF29772-049F-DC44-9F7C-7F2EE929AAEB}" destId="{2EDDF004-07DF-484D-BD41-0CBF85A83A45}" srcOrd="2" destOrd="0" presId="urn:microsoft.com/office/officeart/2005/8/layout/hierarchy2"/>
    <dgm:cxn modelId="{250CC858-DF72-374C-AFA2-E533D4444A18}" type="presParOf" srcId="{2EDDF004-07DF-484D-BD41-0CBF85A83A45}" destId="{A4EE0CA2-C921-A245-A76C-B3C8A6A99C0B}" srcOrd="0" destOrd="0" presId="urn:microsoft.com/office/officeart/2005/8/layout/hierarchy2"/>
    <dgm:cxn modelId="{525EB975-E23C-034D-B0AF-22061911219F}" type="presParOf" srcId="{6BF29772-049F-DC44-9F7C-7F2EE929AAEB}" destId="{8E97697A-4E19-2D4C-B1ED-42692EE2737A}" srcOrd="3" destOrd="0" presId="urn:microsoft.com/office/officeart/2005/8/layout/hierarchy2"/>
    <dgm:cxn modelId="{AA62DCCA-2124-7B4F-BB3B-AAF888248434}" type="presParOf" srcId="{8E97697A-4E19-2D4C-B1ED-42692EE2737A}" destId="{4F31C079-EB78-044F-A377-CE93AECEE4DB}" srcOrd="0" destOrd="0" presId="urn:microsoft.com/office/officeart/2005/8/layout/hierarchy2"/>
    <dgm:cxn modelId="{18666799-D36A-A84A-BE85-C5F17C3D4982}" type="presParOf" srcId="{8E97697A-4E19-2D4C-B1ED-42692EE2737A}" destId="{BD22F7BD-7FBB-924E-BD59-CE0D9DA17402}" srcOrd="1" destOrd="0" presId="urn:microsoft.com/office/officeart/2005/8/layout/hierarchy2"/>
    <dgm:cxn modelId="{34EF845B-4DF4-4142-81D1-C4D9C0578AB8}" type="presParOf" srcId="{060C91EA-4898-F240-8CD6-7EDDBDDFE379}" destId="{8D06C25F-FEA9-F045-B233-7CDF56F23916}" srcOrd="4" destOrd="0" presId="urn:microsoft.com/office/officeart/2005/8/layout/hierarchy2"/>
    <dgm:cxn modelId="{93FAE5BB-2053-794E-BD6E-A7FC5C1899B1}" type="presParOf" srcId="{8D06C25F-FEA9-F045-B233-7CDF56F23916}" destId="{CA8F09DB-B742-D84F-A698-DE8061170BE0}" srcOrd="0" destOrd="0" presId="urn:microsoft.com/office/officeart/2005/8/layout/hierarchy2"/>
    <dgm:cxn modelId="{3812679B-AF67-A944-ABC1-EB14A5872960}" type="presParOf" srcId="{060C91EA-4898-F240-8CD6-7EDDBDDFE379}" destId="{9BF8FCB0-407B-144F-8A45-903D16FC040D}" srcOrd="5" destOrd="0" presId="urn:microsoft.com/office/officeart/2005/8/layout/hierarchy2"/>
    <dgm:cxn modelId="{12EC8E23-02A2-BF41-90E0-A6FD029378F0}" type="presParOf" srcId="{9BF8FCB0-407B-144F-8A45-903D16FC040D}" destId="{72442F9E-2C28-A74E-A571-97AA4A10ED4D}" srcOrd="0" destOrd="0" presId="urn:microsoft.com/office/officeart/2005/8/layout/hierarchy2"/>
    <dgm:cxn modelId="{E7E78E8E-EFDC-5843-BE94-D1D85B5A4AAF}" type="presParOf" srcId="{9BF8FCB0-407B-144F-8A45-903D16FC040D}" destId="{B4BD4593-1E99-9240-8200-B0C018F36A97}" srcOrd="1" destOrd="0" presId="urn:microsoft.com/office/officeart/2005/8/layout/hierarchy2"/>
    <dgm:cxn modelId="{02B38E4A-0BD5-B945-BA97-F404BC92E404}" type="presParOf" srcId="{B4BD4593-1E99-9240-8200-B0C018F36A97}" destId="{D540C40D-12F1-D044-B53C-AF561172965E}" srcOrd="0" destOrd="0" presId="urn:microsoft.com/office/officeart/2005/8/layout/hierarchy2"/>
    <dgm:cxn modelId="{67CE84FD-F763-9147-81D4-06C41425C8C4}" type="presParOf" srcId="{D540C40D-12F1-D044-B53C-AF561172965E}" destId="{D88DB0B1-7DE8-944E-92A7-F570D9330525}" srcOrd="0" destOrd="0" presId="urn:microsoft.com/office/officeart/2005/8/layout/hierarchy2"/>
    <dgm:cxn modelId="{0F972E50-2C52-E641-AEC6-E86347D75E4E}" type="presParOf" srcId="{B4BD4593-1E99-9240-8200-B0C018F36A97}" destId="{F01341F0-DDF9-4C44-8C48-A9D323C53946}" srcOrd="1" destOrd="0" presId="urn:microsoft.com/office/officeart/2005/8/layout/hierarchy2"/>
    <dgm:cxn modelId="{97039AE0-5CED-3D40-8CAE-A39BF93AF80F}" type="presParOf" srcId="{F01341F0-DDF9-4C44-8C48-A9D323C53946}" destId="{F121D0BD-9A3D-D843-B228-129E9AF897A9}" srcOrd="0" destOrd="0" presId="urn:microsoft.com/office/officeart/2005/8/layout/hierarchy2"/>
    <dgm:cxn modelId="{7F8906A7-9E47-0A43-B0DB-ED35DB4F102B}" type="presParOf" srcId="{F01341F0-DDF9-4C44-8C48-A9D323C53946}" destId="{C17C3B1A-34F0-1B41-923B-7AEDFE9F2786}" srcOrd="1" destOrd="0" presId="urn:microsoft.com/office/officeart/2005/8/layout/hierarchy2"/>
    <dgm:cxn modelId="{C7AF13C4-9EC7-624F-9DBB-35C251BF523B}" type="presParOf" srcId="{060C91EA-4898-F240-8CD6-7EDDBDDFE379}" destId="{24C48924-17C4-1745-AEB7-D47337F0C21F}" srcOrd="6" destOrd="0" presId="urn:microsoft.com/office/officeart/2005/8/layout/hierarchy2"/>
    <dgm:cxn modelId="{20D5D80A-340B-AE41-A0AB-9F3E31D57FAB}" type="presParOf" srcId="{24C48924-17C4-1745-AEB7-D47337F0C21F}" destId="{8B2D0E9E-2B05-304B-8CE0-9AD766AB1176}" srcOrd="0" destOrd="0" presId="urn:microsoft.com/office/officeart/2005/8/layout/hierarchy2"/>
    <dgm:cxn modelId="{CC8CC120-DEB6-0A4B-8721-36C160885CDB}" type="presParOf" srcId="{060C91EA-4898-F240-8CD6-7EDDBDDFE379}" destId="{EB5FCC04-C5CF-A446-9408-3419B157753C}" srcOrd="7" destOrd="0" presId="urn:microsoft.com/office/officeart/2005/8/layout/hierarchy2"/>
    <dgm:cxn modelId="{DE5A5258-43B4-1E4E-B734-42FC3DF04FC6}" type="presParOf" srcId="{EB5FCC04-C5CF-A446-9408-3419B157753C}" destId="{059AD343-0229-8F43-8FAF-8CE5C1C52014}" srcOrd="0" destOrd="0" presId="urn:microsoft.com/office/officeart/2005/8/layout/hierarchy2"/>
    <dgm:cxn modelId="{663F6C02-1652-E744-A13D-AF03484D9F94}" type="presParOf" srcId="{EB5FCC04-C5CF-A446-9408-3419B157753C}" destId="{09523254-A520-D046-9387-6B1EA237CBE1}" srcOrd="1" destOrd="0" presId="urn:microsoft.com/office/officeart/2005/8/layout/hierarchy2"/>
    <dgm:cxn modelId="{0269A605-359C-C949-A22D-1B09321BA684}" type="presParOf" srcId="{09523254-A520-D046-9387-6B1EA237CBE1}" destId="{0CF98285-1B5F-F341-81BE-E876E24EE05B}" srcOrd="0" destOrd="0" presId="urn:microsoft.com/office/officeart/2005/8/layout/hierarchy2"/>
    <dgm:cxn modelId="{2EBE2391-600B-094F-9464-AFD14C7355A8}" type="presParOf" srcId="{0CF98285-1B5F-F341-81BE-E876E24EE05B}" destId="{3019384D-32A7-4647-ACDE-87F76E3E53FF}" srcOrd="0" destOrd="0" presId="urn:microsoft.com/office/officeart/2005/8/layout/hierarchy2"/>
    <dgm:cxn modelId="{26BD2FA0-E5F5-5845-94A2-59A61C34085D}" type="presParOf" srcId="{09523254-A520-D046-9387-6B1EA237CBE1}" destId="{336AB7BF-0CBB-3C4C-96E3-A17E8122FCC5}" srcOrd="1" destOrd="0" presId="urn:microsoft.com/office/officeart/2005/8/layout/hierarchy2"/>
    <dgm:cxn modelId="{2BE120DA-D7A8-1241-A96C-14302CF194A3}" type="presParOf" srcId="{336AB7BF-0CBB-3C4C-96E3-A17E8122FCC5}" destId="{4E2BA86E-D0E8-784D-989D-7CF90210FEB9}" srcOrd="0" destOrd="0" presId="urn:microsoft.com/office/officeart/2005/8/layout/hierarchy2"/>
    <dgm:cxn modelId="{D3A85663-9A53-D741-B06F-D7B106698118}" type="presParOf" srcId="{336AB7BF-0CBB-3C4C-96E3-A17E8122FCC5}" destId="{1ED542FB-46F9-6144-A4DB-7A08E05BA40E}" srcOrd="1" destOrd="0" presId="urn:microsoft.com/office/officeart/2005/8/layout/hierarchy2"/>
    <dgm:cxn modelId="{898F0140-9CA9-6F46-9581-2C5B38700E25}" type="presParOf" srcId="{1ED542FB-46F9-6144-A4DB-7A08E05BA40E}" destId="{9F0713F6-4180-FF41-8633-850E8E588AEF}" srcOrd="0" destOrd="0" presId="urn:microsoft.com/office/officeart/2005/8/layout/hierarchy2"/>
    <dgm:cxn modelId="{6C976A9E-DA8C-E94E-BB32-C58DA6EFB710}" type="presParOf" srcId="{9F0713F6-4180-FF41-8633-850E8E588AEF}" destId="{628C0D9C-B00B-3840-B8A0-6CF66484C6AD}" srcOrd="0" destOrd="0" presId="urn:microsoft.com/office/officeart/2005/8/layout/hierarchy2"/>
    <dgm:cxn modelId="{219DD5BC-9EC0-F946-AEC5-1F157959840A}" type="presParOf" srcId="{1ED542FB-46F9-6144-A4DB-7A08E05BA40E}" destId="{34313684-4682-0749-9DB8-E9DF7F2D3FEC}" srcOrd="1" destOrd="0" presId="urn:microsoft.com/office/officeart/2005/8/layout/hierarchy2"/>
    <dgm:cxn modelId="{39094A4B-23B5-514D-AD87-59A418DDB245}" type="presParOf" srcId="{34313684-4682-0749-9DB8-E9DF7F2D3FEC}" destId="{23F0594E-BFF7-D541-B14A-E5E8BB5AEEB7}" srcOrd="0" destOrd="0" presId="urn:microsoft.com/office/officeart/2005/8/layout/hierarchy2"/>
    <dgm:cxn modelId="{7BA1E1C5-50A3-E94D-A437-0BBCA9846A47}" type="presParOf" srcId="{34313684-4682-0749-9DB8-E9DF7F2D3FEC}" destId="{522CFD97-3AD7-094C-B192-06045D438C07}" srcOrd="1" destOrd="0" presId="urn:microsoft.com/office/officeart/2005/8/layout/hierarchy2"/>
    <dgm:cxn modelId="{58D4B24A-3993-4342-9AD4-998D51CD2195}" type="presParOf" srcId="{1ED542FB-46F9-6144-A4DB-7A08E05BA40E}" destId="{A3E8E02A-DBDC-F64D-83F9-412DCD5DC58A}" srcOrd="2" destOrd="0" presId="urn:microsoft.com/office/officeart/2005/8/layout/hierarchy2"/>
    <dgm:cxn modelId="{706036F8-4E9B-8B45-8F04-52B6F1FE3055}" type="presParOf" srcId="{A3E8E02A-DBDC-F64D-83F9-412DCD5DC58A}" destId="{6987DBD9-007D-9041-8D20-6E22914D63B1}" srcOrd="0" destOrd="0" presId="urn:microsoft.com/office/officeart/2005/8/layout/hierarchy2"/>
    <dgm:cxn modelId="{D95FA69B-3716-884F-AD72-4E102BFB5D6F}" type="presParOf" srcId="{1ED542FB-46F9-6144-A4DB-7A08E05BA40E}" destId="{FAC8F7AA-2FB3-134E-BF27-4E3DD999FDD1}" srcOrd="3" destOrd="0" presId="urn:microsoft.com/office/officeart/2005/8/layout/hierarchy2"/>
    <dgm:cxn modelId="{A0DF5E1B-8127-814F-AE74-8ABDAA70658F}" type="presParOf" srcId="{FAC8F7AA-2FB3-134E-BF27-4E3DD999FDD1}" destId="{A48DDEA5-09A4-1549-B14B-7A07ED94D9D4}" srcOrd="0" destOrd="0" presId="urn:microsoft.com/office/officeart/2005/8/layout/hierarchy2"/>
    <dgm:cxn modelId="{695FC771-35C4-FC44-AC7E-093BAFBA7D9D}" type="presParOf" srcId="{FAC8F7AA-2FB3-134E-BF27-4E3DD999FDD1}" destId="{91F6D879-D653-E949-A21D-E007A89187D7}" srcOrd="1" destOrd="0" presId="urn:microsoft.com/office/officeart/2005/8/layout/hierarchy2"/>
    <dgm:cxn modelId="{402F1285-AF2A-C542-B14F-CF7361798F5E}" type="presParOf" srcId="{1ED542FB-46F9-6144-A4DB-7A08E05BA40E}" destId="{F4747FD1-092E-9049-A223-5E138E63FCD2}" srcOrd="4" destOrd="0" presId="urn:microsoft.com/office/officeart/2005/8/layout/hierarchy2"/>
    <dgm:cxn modelId="{15CFECE7-5C79-EB47-8FC1-E4089CD0F11B}" type="presParOf" srcId="{F4747FD1-092E-9049-A223-5E138E63FCD2}" destId="{E82B7AB4-767F-DE47-AB3E-E4BDEFC9B5A9}" srcOrd="0" destOrd="0" presId="urn:microsoft.com/office/officeart/2005/8/layout/hierarchy2"/>
    <dgm:cxn modelId="{D8AA10B6-B709-BE4F-9F0E-E91FAFD3EEBC}" type="presParOf" srcId="{1ED542FB-46F9-6144-A4DB-7A08E05BA40E}" destId="{88DE1F5D-7B72-6A47-A8FF-CDF418009D58}" srcOrd="5" destOrd="0" presId="urn:microsoft.com/office/officeart/2005/8/layout/hierarchy2"/>
    <dgm:cxn modelId="{38F135B9-AC81-DB45-BFA6-B9523EF81FD5}" type="presParOf" srcId="{88DE1F5D-7B72-6A47-A8FF-CDF418009D58}" destId="{5B732BEB-DC35-7146-BFB4-BDD0A45D7742}" srcOrd="0" destOrd="0" presId="urn:microsoft.com/office/officeart/2005/8/layout/hierarchy2"/>
    <dgm:cxn modelId="{D5A4C2EC-F648-3246-8158-8072F7C66E5B}" type="presParOf" srcId="{88DE1F5D-7B72-6A47-A8FF-CDF418009D58}" destId="{4C616E56-B2EC-5943-9790-5C7D43A61893}" srcOrd="1" destOrd="0" presId="urn:microsoft.com/office/officeart/2005/8/layout/hierarchy2"/>
    <dgm:cxn modelId="{83B285EA-F6A2-CC44-A3B9-2C82BC2D4E28}" type="presParOf" srcId="{1ED542FB-46F9-6144-A4DB-7A08E05BA40E}" destId="{16067173-FBB0-5F40-9108-23ECBF399A0D}" srcOrd="6" destOrd="0" presId="urn:microsoft.com/office/officeart/2005/8/layout/hierarchy2"/>
    <dgm:cxn modelId="{371F4D38-2019-544C-85BA-05538822184B}" type="presParOf" srcId="{16067173-FBB0-5F40-9108-23ECBF399A0D}" destId="{18C3B1F2-6105-1040-A7AB-8352D199EBED}" srcOrd="0" destOrd="0" presId="urn:microsoft.com/office/officeart/2005/8/layout/hierarchy2"/>
    <dgm:cxn modelId="{9A108A05-17EA-1242-9358-9BDFF286E9B9}" type="presParOf" srcId="{1ED542FB-46F9-6144-A4DB-7A08E05BA40E}" destId="{1DC1D065-EAC6-0A48-BBDC-62C92D04D407}" srcOrd="7" destOrd="0" presId="urn:microsoft.com/office/officeart/2005/8/layout/hierarchy2"/>
    <dgm:cxn modelId="{674202C6-586A-F04F-B429-4E21609768E8}" type="presParOf" srcId="{1DC1D065-EAC6-0A48-BBDC-62C92D04D407}" destId="{25C911CA-8FC2-934D-8EEE-D422E3E480D3}" srcOrd="0" destOrd="0" presId="urn:microsoft.com/office/officeart/2005/8/layout/hierarchy2"/>
    <dgm:cxn modelId="{6657C76C-75EB-8F44-9651-32D89C0B3A93}" type="presParOf" srcId="{1DC1D065-EAC6-0A48-BBDC-62C92D04D407}" destId="{073FDECC-80D3-684D-8152-506BFC93C2B8}" srcOrd="1" destOrd="0" presId="urn:microsoft.com/office/officeart/2005/8/layout/hierarchy2"/>
    <dgm:cxn modelId="{06B3A1D5-064E-1F40-8AE6-2D6912901969}" type="presParOf" srcId="{1ED542FB-46F9-6144-A4DB-7A08E05BA40E}" destId="{C5557B24-36B8-DB4A-804F-DE12F2E510F1}" srcOrd="8" destOrd="0" presId="urn:microsoft.com/office/officeart/2005/8/layout/hierarchy2"/>
    <dgm:cxn modelId="{1A91AF0A-CE08-B348-9D64-7683ED531CFA}" type="presParOf" srcId="{C5557B24-36B8-DB4A-804F-DE12F2E510F1}" destId="{3210D159-38D4-3348-92D5-FAB060A7A059}" srcOrd="0" destOrd="0" presId="urn:microsoft.com/office/officeart/2005/8/layout/hierarchy2"/>
    <dgm:cxn modelId="{E76420CA-71E2-DF46-8C11-64645C725657}" type="presParOf" srcId="{1ED542FB-46F9-6144-A4DB-7A08E05BA40E}" destId="{C599F6AC-2F3D-064B-A32C-1F00E08A6C45}" srcOrd="9" destOrd="0" presId="urn:microsoft.com/office/officeart/2005/8/layout/hierarchy2"/>
    <dgm:cxn modelId="{3F4926BC-0080-4D40-B6A0-91C8C209B8E6}" type="presParOf" srcId="{C599F6AC-2F3D-064B-A32C-1F00E08A6C45}" destId="{98754F8E-396A-BA40-8E8C-F564B1890EE4}" srcOrd="0" destOrd="0" presId="urn:microsoft.com/office/officeart/2005/8/layout/hierarchy2"/>
    <dgm:cxn modelId="{5C153188-6033-9D4E-9BC2-2A14BF6802C6}" type="presParOf" srcId="{C599F6AC-2F3D-064B-A32C-1F00E08A6C45}" destId="{3870FC2D-0034-7C4F-AFD7-1977608EC4AA}" srcOrd="1" destOrd="0" presId="urn:microsoft.com/office/officeart/2005/8/layout/hierarchy2"/>
    <dgm:cxn modelId="{37491C75-6E50-6141-BD96-0BE72D60D3D5}" type="presParOf" srcId="{09523254-A520-D046-9387-6B1EA237CBE1}" destId="{4D19BA8B-3F93-7F46-B308-2DF3CDA487D9}" srcOrd="2" destOrd="0" presId="urn:microsoft.com/office/officeart/2005/8/layout/hierarchy2"/>
    <dgm:cxn modelId="{DB904C8E-2B43-AB45-BCC7-E5F35813911E}" type="presParOf" srcId="{4D19BA8B-3F93-7F46-B308-2DF3CDA487D9}" destId="{DBFCF398-1A30-624E-B764-24312A450927}" srcOrd="0" destOrd="0" presId="urn:microsoft.com/office/officeart/2005/8/layout/hierarchy2"/>
    <dgm:cxn modelId="{D33F6D93-604F-D041-AAF2-163EC3D62216}" type="presParOf" srcId="{09523254-A520-D046-9387-6B1EA237CBE1}" destId="{ED94062F-CA8C-7B4E-AD32-7EE8785540A5}" srcOrd="3" destOrd="0" presId="urn:microsoft.com/office/officeart/2005/8/layout/hierarchy2"/>
    <dgm:cxn modelId="{66714BB3-3FEF-8244-B46E-98B2FEE329AB}" type="presParOf" srcId="{ED94062F-CA8C-7B4E-AD32-7EE8785540A5}" destId="{6A14B9CA-A7FB-F546-AF05-3141B3D88C85}" srcOrd="0" destOrd="0" presId="urn:microsoft.com/office/officeart/2005/8/layout/hierarchy2"/>
    <dgm:cxn modelId="{3D3EF885-7EFF-E748-BDDE-6416AB919BAD}" type="presParOf" srcId="{ED94062F-CA8C-7B4E-AD32-7EE8785540A5}" destId="{AC1C30FB-5E3B-E747-A6C1-B9E6A0EE5711}" srcOrd="1" destOrd="0" presId="urn:microsoft.com/office/officeart/2005/8/layout/hierarchy2"/>
    <dgm:cxn modelId="{9C380EAC-714F-4441-A2D3-5146518E4B91}" type="presParOf" srcId="{DFB25D29-A838-FA4E-A3C8-4AC4A10C55E2}" destId="{93F22BB4-5C5C-5846-B9CD-6F96A9850CB8}" srcOrd="1" destOrd="0" presId="urn:microsoft.com/office/officeart/2005/8/layout/hierarchy2"/>
    <dgm:cxn modelId="{72DACFB5-7CF6-8742-864E-F40CCDAF7224}" type="presParOf" srcId="{93F22BB4-5C5C-5846-B9CD-6F96A9850CB8}" destId="{431FD0EF-A1DD-D043-A334-1DEFB0ED1FC6}" srcOrd="0" destOrd="0" presId="urn:microsoft.com/office/officeart/2005/8/layout/hierarchy2"/>
    <dgm:cxn modelId="{EA881BFC-2094-6048-90D1-05A02D65BF6F}" type="presParOf" srcId="{93F22BB4-5C5C-5846-B9CD-6F96A9850CB8}" destId="{4FEC3B51-A7FB-7F47-B29A-8BE0D7136528}" srcOrd="1" destOrd="0" presId="urn:microsoft.com/office/officeart/2005/8/layout/hierarchy2"/>
    <dgm:cxn modelId="{133044D4-64B1-BB48-B9E4-98F2168251BE}" type="presParOf" srcId="{4FEC3B51-A7FB-7F47-B29A-8BE0D7136528}" destId="{27B0A632-B9DC-F544-90B0-6B7CAD208F52}" srcOrd="0" destOrd="0" presId="urn:microsoft.com/office/officeart/2005/8/layout/hierarchy2"/>
    <dgm:cxn modelId="{CE001D37-6AC6-EA44-9662-C6441BB042A3}" type="presParOf" srcId="{27B0A632-B9DC-F544-90B0-6B7CAD208F52}" destId="{64B37FAE-976D-2043-AD47-08FE0AF9548F}" srcOrd="0" destOrd="0" presId="urn:microsoft.com/office/officeart/2005/8/layout/hierarchy2"/>
    <dgm:cxn modelId="{709687F7-96A9-EB4B-8F36-540F3D7A05FB}" type="presParOf" srcId="{4FEC3B51-A7FB-7F47-B29A-8BE0D7136528}" destId="{FDCC725C-CC5F-A441-ADC7-815716D9FEC8}" srcOrd="1" destOrd="0" presId="urn:microsoft.com/office/officeart/2005/8/layout/hierarchy2"/>
    <dgm:cxn modelId="{081085B4-614A-6B43-A3FF-C861152F9D1E}" type="presParOf" srcId="{FDCC725C-CC5F-A441-ADC7-815716D9FEC8}" destId="{32660542-76FF-CD41-AC70-4F856AEFE1AA}" srcOrd="0" destOrd="0" presId="urn:microsoft.com/office/officeart/2005/8/layout/hierarchy2"/>
    <dgm:cxn modelId="{89878E40-7493-B54F-A6D8-C78609E5F8E4}" type="presParOf" srcId="{FDCC725C-CC5F-A441-ADC7-815716D9FEC8}" destId="{517DF5E7-79C4-FB4F-9F24-4D686B905DC6}" srcOrd="1" destOrd="0" presId="urn:microsoft.com/office/officeart/2005/8/layout/hierarchy2"/>
    <dgm:cxn modelId="{042FD00B-96EE-6A40-A0B8-96453E74DB9B}" type="presParOf" srcId="{517DF5E7-79C4-FB4F-9F24-4D686B905DC6}" destId="{EFD07FC0-2003-E44A-863F-9E183B2784DC}" srcOrd="0" destOrd="0" presId="urn:microsoft.com/office/officeart/2005/8/layout/hierarchy2"/>
    <dgm:cxn modelId="{72DDD615-EC75-3147-AB96-E51EB70DA052}" type="presParOf" srcId="{EFD07FC0-2003-E44A-863F-9E183B2784DC}" destId="{094EC1C3-30B5-1A48-A3A1-5A508D1E7FD7}" srcOrd="0" destOrd="0" presId="urn:microsoft.com/office/officeart/2005/8/layout/hierarchy2"/>
    <dgm:cxn modelId="{0F846542-0CF3-5841-99AF-B128038AE040}" type="presParOf" srcId="{517DF5E7-79C4-FB4F-9F24-4D686B905DC6}" destId="{EC7D09E4-F1A3-A943-9B91-8C625C8E746B}" srcOrd="1" destOrd="0" presId="urn:microsoft.com/office/officeart/2005/8/layout/hierarchy2"/>
    <dgm:cxn modelId="{501D8B16-E77A-4C4B-86D7-B60A1F2487F9}" type="presParOf" srcId="{EC7D09E4-F1A3-A943-9B91-8C625C8E746B}" destId="{AB2E165F-5892-BE4D-BF8A-130FF85B90E3}" srcOrd="0" destOrd="0" presId="urn:microsoft.com/office/officeart/2005/8/layout/hierarchy2"/>
    <dgm:cxn modelId="{663F7DC2-210E-6144-BE6A-7E67A1FD48B9}" type="presParOf" srcId="{EC7D09E4-F1A3-A943-9B91-8C625C8E746B}" destId="{1A1D8C32-9982-E54C-B6BB-16C6036F14AE}" srcOrd="1" destOrd="0" presId="urn:microsoft.com/office/officeart/2005/8/layout/hierarchy2"/>
    <dgm:cxn modelId="{FC3603DF-1E2E-EF46-833F-81AC2B40B362}" type="presParOf" srcId="{1A1D8C32-9982-E54C-B6BB-16C6036F14AE}" destId="{2050BB01-A45A-FE42-A784-4186177FBBC1}" srcOrd="0" destOrd="0" presId="urn:microsoft.com/office/officeart/2005/8/layout/hierarchy2"/>
    <dgm:cxn modelId="{5DEF2F15-737C-D14F-A9AA-93A400C49F2A}" type="presParOf" srcId="{2050BB01-A45A-FE42-A784-4186177FBBC1}" destId="{D211FAAC-2AD3-8E47-A49F-1DF4756C264A}" srcOrd="0" destOrd="0" presId="urn:microsoft.com/office/officeart/2005/8/layout/hierarchy2"/>
    <dgm:cxn modelId="{AA7278D7-BE1B-D74B-AF3B-61E53342F96F}" type="presParOf" srcId="{1A1D8C32-9982-E54C-B6BB-16C6036F14AE}" destId="{26D29A2C-DBFF-EA44-9C4A-5134DF60E49F}" srcOrd="1" destOrd="0" presId="urn:microsoft.com/office/officeart/2005/8/layout/hierarchy2"/>
    <dgm:cxn modelId="{F33591C4-011B-0A43-88EE-3B70A24BC80E}" type="presParOf" srcId="{26D29A2C-DBFF-EA44-9C4A-5134DF60E49F}" destId="{EB3D3FA5-B83E-0F42-913A-133500C7C3D6}" srcOrd="0" destOrd="0" presId="urn:microsoft.com/office/officeart/2005/8/layout/hierarchy2"/>
    <dgm:cxn modelId="{0258B8FA-BEB4-AA42-B054-4A920EEB5850}" type="presParOf" srcId="{26D29A2C-DBFF-EA44-9C4A-5134DF60E49F}" destId="{F5C39A3F-AA2B-974F-85F9-5D80BADD5C2D}" srcOrd="1" destOrd="0" presId="urn:microsoft.com/office/officeart/2005/8/layout/hierarchy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A70563-0698-A14C-BDD5-1AAB883C79E4}" type="doc">
      <dgm:prSet loTypeId="urn:microsoft.com/office/officeart/2005/8/layout/hChevron3" loCatId="" qsTypeId="urn:microsoft.com/office/officeart/2005/8/quickstyle/simple1" qsCatId="simple" csTypeId="urn:microsoft.com/office/officeart/2005/8/colors/accent0_3" csCatId="mainScheme" phldr="1"/>
      <dgm:spPr/>
    </dgm:pt>
    <dgm:pt modelId="{ED1F6992-6912-484E-8E7E-585D589ACA79}">
      <dgm:prSet phldrT="[Text]" custT="1"/>
      <dgm:spPr>
        <a:solidFill>
          <a:schemeClr val="bg2"/>
        </a:solidFill>
        <a:ln>
          <a:solidFill>
            <a:schemeClr val="bg1"/>
          </a:solidFill>
        </a:ln>
      </dgm:spPr>
      <dgm:t>
        <a:bodyPr/>
        <a:lstStyle/>
        <a:p>
          <a:r>
            <a:rPr lang="en-GB" sz="1200" b="1" dirty="0">
              <a:latin typeface="Lora" panose="02000503000000020004" pitchFamily="2" charset="77"/>
            </a:rPr>
            <a:t>Detection</a:t>
          </a:r>
        </a:p>
      </dgm:t>
    </dgm:pt>
    <dgm:pt modelId="{ACF70633-5648-9C47-AAA2-FBE2C9DFDD98}" type="parTrans" cxnId="{79E59FAB-1101-EA46-8F85-0ABE25FB0515}">
      <dgm:prSet/>
      <dgm:spPr/>
      <dgm:t>
        <a:bodyPr/>
        <a:lstStyle/>
        <a:p>
          <a:endParaRPr lang="en-GB"/>
        </a:p>
      </dgm:t>
    </dgm:pt>
    <dgm:pt modelId="{F4A12FC8-66F4-3E4A-A512-5A905315BF32}" type="sibTrans" cxnId="{79E59FAB-1101-EA46-8F85-0ABE25FB0515}">
      <dgm:prSet/>
      <dgm:spPr/>
      <dgm:t>
        <a:bodyPr/>
        <a:lstStyle/>
        <a:p>
          <a:endParaRPr lang="en-GB"/>
        </a:p>
      </dgm:t>
    </dgm:pt>
    <dgm:pt modelId="{C504C425-581B-0A4F-A35E-524D403BA5BA}">
      <dgm:prSet phldrT="[Text]" custT="1"/>
      <dgm:spPr>
        <a:solidFill>
          <a:schemeClr val="tx2"/>
        </a:solidFill>
        <a:ln>
          <a:solidFill>
            <a:schemeClr val="bg1"/>
          </a:solidFill>
        </a:ln>
      </dgm:spPr>
      <dgm:t>
        <a:bodyPr/>
        <a:lstStyle/>
        <a:p>
          <a:r>
            <a:rPr lang="en-GB" sz="1200" dirty="0">
              <a:latin typeface="Lora" panose="02000503000000020004" pitchFamily="2" charset="77"/>
            </a:rPr>
            <a:t>Alignment </a:t>
          </a:r>
        </a:p>
      </dgm:t>
    </dgm:pt>
    <dgm:pt modelId="{FB7F1A8A-A434-9D48-8493-A6B2815AF5BE}" type="parTrans" cxnId="{BE19E90B-8A0B-004E-B6C9-029727FCCE68}">
      <dgm:prSet/>
      <dgm:spPr/>
      <dgm:t>
        <a:bodyPr/>
        <a:lstStyle/>
        <a:p>
          <a:endParaRPr lang="en-GB"/>
        </a:p>
      </dgm:t>
    </dgm:pt>
    <dgm:pt modelId="{747D9D03-9738-844A-B63F-8B1806F83599}" type="sibTrans" cxnId="{BE19E90B-8A0B-004E-B6C9-029727FCCE68}">
      <dgm:prSet/>
      <dgm:spPr/>
      <dgm:t>
        <a:bodyPr/>
        <a:lstStyle/>
        <a:p>
          <a:endParaRPr lang="en-GB"/>
        </a:p>
      </dgm:t>
    </dgm:pt>
    <dgm:pt modelId="{6327A2CE-BAEA-334A-8AF3-206A433D6450}">
      <dgm:prSet phldrT="[Text]" custT="1"/>
      <dgm:spPr>
        <a:solidFill>
          <a:schemeClr val="tx2"/>
        </a:solidFill>
        <a:ln>
          <a:solidFill>
            <a:schemeClr val="bg1"/>
          </a:solidFill>
        </a:ln>
      </dgm:spPr>
      <dgm:t>
        <a:bodyPr/>
        <a:lstStyle/>
        <a:p>
          <a:r>
            <a:rPr lang="en-GB" sz="1200" dirty="0">
              <a:latin typeface="Lora" panose="02000503000000020004" pitchFamily="2" charset="77"/>
            </a:rPr>
            <a:t>Registering</a:t>
          </a:r>
        </a:p>
      </dgm:t>
    </dgm:pt>
    <dgm:pt modelId="{5E4ED3AF-FD57-6445-9D95-2E6136574050}" type="parTrans" cxnId="{E0A4EEE0-6829-9C4B-811F-06D7E7F6DFD3}">
      <dgm:prSet/>
      <dgm:spPr/>
      <dgm:t>
        <a:bodyPr/>
        <a:lstStyle/>
        <a:p>
          <a:endParaRPr lang="en-GB"/>
        </a:p>
      </dgm:t>
    </dgm:pt>
    <dgm:pt modelId="{D4B293C7-E3A2-1644-B7B6-5738516408D4}" type="sibTrans" cxnId="{E0A4EEE0-6829-9C4B-811F-06D7E7F6DFD3}">
      <dgm:prSet/>
      <dgm:spPr/>
      <dgm:t>
        <a:bodyPr/>
        <a:lstStyle/>
        <a:p>
          <a:endParaRPr lang="en-GB"/>
        </a:p>
      </dgm:t>
    </dgm:pt>
    <dgm:pt modelId="{3743DA07-DDD6-404C-9C0F-D4B30F010D42}" type="pres">
      <dgm:prSet presAssocID="{DFA70563-0698-A14C-BDD5-1AAB883C79E4}" presName="Name0" presStyleCnt="0">
        <dgm:presLayoutVars>
          <dgm:dir/>
          <dgm:resizeHandles val="exact"/>
        </dgm:presLayoutVars>
      </dgm:prSet>
      <dgm:spPr/>
    </dgm:pt>
    <dgm:pt modelId="{AA4C7365-D9C9-C14C-8C6D-99694C727A09}" type="pres">
      <dgm:prSet presAssocID="{ED1F6992-6912-484E-8E7E-585D589ACA79}" presName="parTxOnly" presStyleLbl="node1" presStyleIdx="0" presStyleCnt="3" custScaleY="57113" custLinFactNeighborX="5643" custLinFactNeighborY="-1632">
        <dgm:presLayoutVars>
          <dgm:bulletEnabled val="1"/>
        </dgm:presLayoutVars>
      </dgm:prSet>
      <dgm:spPr/>
    </dgm:pt>
    <dgm:pt modelId="{F2F6B321-0AB8-A74B-A823-8C364C2A7A0A}" type="pres">
      <dgm:prSet presAssocID="{F4A12FC8-66F4-3E4A-A512-5A905315BF32}" presName="parSpace" presStyleCnt="0"/>
      <dgm:spPr/>
    </dgm:pt>
    <dgm:pt modelId="{3D66A33F-04FC-1A43-A142-CE0E30AAA554}" type="pres">
      <dgm:prSet presAssocID="{C504C425-581B-0A4F-A35E-524D403BA5BA}" presName="parTxOnly" presStyleLbl="node1" presStyleIdx="1" presStyleCnt="3" custScaleY="57113" custLinFactNeighborX="5643" custLinFactNeighborY="-1632">
        <dgm:presLayoutVars>
          <dgm:bulletEnabled val="1"/>
        </dgm:presLayoutVars>
      </dgm:prSet>
      <dgm:spPr/>
    </dgm:pt>
    <dgm:pt modelId="{28767E1C-7E44-A241-8E8F-BB6CFC67CFF5}" type="pres">
      <dgm:prSet presAssocID="{747D9D03-9738-844A-B63F-8B1806F83599}" presName="parSpace" presStyleCnt="0"/>
      <dgm:spPr/>
    </dgm:pt>
    <dgm:pt modelId="{5DBB0181-4A75-FA4B-B947-7FBE128EC887}" type="pres">
      <dgm:prSet presAssocID="{6327A2CE-BAEA-334A-8AF3-206A433D6450}" presName="parTxOnly" presStyleLbl="node1" presStyleIdx="2" presStyleCnt="3" custScaleY="57124" custLinFactNeighborX="910" custLinFactNeighborY="-1632">
        <dgm:presLayoutVars>
          <dgm:bulletEnabled val="1"/>
        </dgm:presLayoutVars>
      </dgm:prSet>
      <dgm:spPr/>
    </dgm:pt>
  </dgm:ptLst>
  <dgm:cxnLst>
    <dgm:cxn modelId="{BE19E90B-8A0B-004E-B6C9-029727FCCE68}" srcId="{DFA70563-0698-A14C-BDD5-1AAB883C79E4}" destId="{C504C425-581B-0A4F-A35E-524D403BA5BA}" srcOrd="1" destOrd="0" parTransId="{FB7F1A8A-A434-9D48-8493-A6B2815AF5BE}" sibTransId="{747D9D03-9738-844A-B63F-8B1806F83599}"/>
    <dgm:cxn modelId="{2A1D4B4D-58B8-CE45-93D6-818E3BCA83BD}" type="presOf" srcId="{C504C425-581B-0A4F-A35E-524D403BA5BA}" destId="{3D66A33F-04FC-1A43-A142-CE0E30AAA554}" srcOrd="0" destOrd="0" presId="urn:microsoft.com/office/officeart/2005/8/layout/hChevron3"/>
    <dgm:cxn modelId="{59DA8C68-3D00-8945-A465-1CE32BB0F791}" type="presOf" srcId="{ED1F6992-6912-484E-8E7E-585D589ACA79}" destId="{AA4C7365-D9C9-C14C-8C6D-99694C727A09}" srcOrd="0" destOrd="0" presId="urn:microsoft.com/office/officeart/2005/8/layout/hChevron3"/>
    <dgm:cxn modelId="{F1C89C98-31C0-7D4B-B74B-BD810DC9F792}" type="presOf" srcId="{DFA70563-0698-A14C-BDD5-1AAB883C79E4}" destId="{3743DA07-DDD6-404C-9C0F-D4B30F010D42}" srcOrd="0" destOrd="0" presId="urn:microsoft.com/office/officeart/2005/8/layout/hChevron3"/>
    <dgm:cxn modelId="{79E59FAB-1101-EA46-8F85-0ABE25FB0515}" srcId="{DFA70563-0698-A14C-BDD5-1AAB883C79E4}" destId="{ED1F6992-6912-484E-8E7E-585D589ACA79}" srcOrd="0" destOrd="0" parTransId="{ACF70633-5648-9C47-AAA2-FBE2C9DFDD98}" sibTransId="{F4A12FC8-66F4-3E4A-A512-5A905315BF32}"/>
    <dgm:cxn modelId="{D245F1AF-B399-2C4A-AE54-D6777B6F861D}" type="presOf" srcId="{6327A2CE-BAEA-334A-8AF3-206A433D6450}" destId="{5DBB0181-4A75-FA4B-B947-7FBE128EC887}" srcOrd="0" destOrd="0" presId="urn:microsoft.com/office/officeart/2005/8/layout/hChevron3"/>
    <dgm:cxn modelId="{E0A4EEE0-6829-9C4B-811F-06D7E7F6DFD3}" srcId="{DFA70563-0698-A14C-BDD5-1AAB883C79E4}" destId="{6327A2CE-BAEA-334A-8AF3-206A433D6450}" srcOrd="2" destOrd="0" parTransId="{5E4ED3AF-FD57-6445-9D95-2E6136574050}" sibTransId="{D4B293C7-E3A2-1644-B7B6-5738516408D4}"/>
    <dgm:cxn modelId="{EB1EA1BC-4488-7447-BD34-973F545073F5}" type="presParOf" srcId="{3743DA07-DDD6-404C-9C0F-D4B30F010D42}" destId="{AA4C7365-D9C9-C14C-8C6D-99694C727A09}" srcOrd="0" destOrd="0" presId="urn:microsoft.com/office/officeart/2005/8/layout/hChevron3"/>
    <dgm:cxn modelId="{2745138C-D48E-D345-9DD4-EC1170D2F46B}" type="presParOf" srcId="{3743DA07-DDD6-404C-9C0F-D4B30F010D42}" destId="{F2F6B321-0AB8-A74B-A823-8C364C2A7A0A}" srcOrd="1" destOrd="0" presId="urn:microsoft.com/office/officeart/2005/8/layout/hChevron3"/>
    <dgm:cxn modelId="{79F42EE0-732D-4D41-AFA8-945F99D89746}" type="presParOf" srcId="{3743DA07-DDD6-404C-9C0F-D4B30F010D42}" destId="{3D66A33F-04FC-1A43-A142-CE0E30AAA554}" srcOrd="2" destOrd="0" presId="urn:microsoft.com/office/officeart/2005/8/layout/hChevron3"/>
    <dgm:cxn modelId="{0F4EAA44-E3D1-154B-8115-9AFE03582F27}" type="presParOf" srcId="{3743DA07-DDD6-404C-9C0F-D4B30F010D42}" destId="{28767E1C-7E44-A241-8E8F-BB6CFC67CFF5}" srcOrd="3" destOrd="0" presId="urn:microsoft.com/office/officeart/2005/8/layout/hChevron3"/>
    <dgm:cxn modelId="{3788C240-46A9-B34B-9D9C-883B9A83802E}" type="presParOf" srcId="{3743DA07-DDD6-404C-9C0F-D4B30F010D42}" destId="{5DBB0181-4A75-FA4B-B947-7FBE128EC887}" srcOrd="4" destOrd="0" presId="urn:microsoft.com/office/officeart/2005/8/layout/hChevron3"/>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A70563-0698-A14C-BDD5-1AAB883C79E4}" type="doc">
      <dgm:prSet loTypeId="urn:microsoft.com/office/officeart/2005/8/layout/hChevron3" loCatId="" qsTypeId="urn:microsoft.com/office/officeart/2005/8/quickstyle/simple1" qsCatId="simple" csTypeId="urn:microsoft.com/office/officeart/2005/8/colors/accent0_3" csCatId="mainScheme" phldr="1"/>
      <dgm:spPr/>
    </dgm:pt>
    <dgm:pt modelId="{ED1F6992-6912-484E-8E7E-585D589ACA79}">
      <dgm:prSet phldrT="[Text]" custT="1"/>
      <dgm:spPr>
        <a:solidFill>
          <a:schemeClr val="tx2"/>
        </a:solidFill>
        <a:ln>
          <a:solidFill>
            <a:schemeClr val="bg1"/>
          </a:solidFill>
        </a:ln>
      </dgm:spPr>
      <dgm:t>
        <a:bodyPr/>
        <a:lstStyle/>
        <a:p>
          <a:r>
            <a:rPr lang="en-GB" sz="1200" b="1" dirty="0">
              <a:latin typeface="Lora" panose="02000503000000020004" pitchFamily="2" charset="77"/>
            </a:rPr>
            <a:t>Detection</a:t>
          </a:r>
        </a:p>
      </dgm:t>
    </dgm:pt>
    <dgm:pt modelId="{ACF70633-5648-9C47-AAA2-FBE2C9DFDD98}" type="parTrans" cxnId="{79E59FAB-1101-EA46-8F85-0ABE25FB0515}">
      <dgm:prSet/>
      <dgm:spPr/>
      <dgm:t>
        <a:bodyPr/>
        <a:lstStyle/>
        <a:p>
          <a:endParaRPr lang="en-GB"/>
        </a:p>
      </dgm:t>
    </dgm:pt>
    <dgm:pt modelId="{F4A12FC8-66F4-3E4A-A512-5A905315BF32}" type="sibTrans" cxnId="{79E59FAB-1101-EA46-8F85-0ABE25FB0515}">
      <dgm:prSet/>
      <dgm:spPr/>
      <dgm:t>
        <a:bodyPr/>
        <a:lstStyle/>
        <a:p>
          <a:endParaRPr lang="en-GB"/>
        </a:p>
      </dgm:t>
    </dgm:pt>
    <dgm:pt modelId="{C504C425-581B-0A4F-A35E-524D403BA5BA}">
      <dgm:prSet phldrT="[Text]" custT="1"/>
      <dgm:spPr>
        <a:solidFill>
          <a:schemeClr val="bg2"/>
        </a:solidFill>
        <a:ln>
          <a:solidFill>
            <a:schemeClr val="bg1"/>
          </a:solidFill>
        </a:ln>
      </dgm:spPr>
      <dgm:t>
        <a:bodyPr/>
        <a:lstStyle/>
        <a:p>
          <a:r>
            <a:rPr lang="en-GB" sz="1200" b="1" dirty="0">
              <a:latin typeface="Lora" panose="02000503000000020004" pitchFamily="2" charset="77"/>
            </a:rPr>
            <a:t>Alignment</a:t>
          </a:r>
          <a:r>
            <a:rPr lang="en-GB" sz="1200" dirty="0">
              <a:latin typeface="Lora" panose="02000503000000020004" pitchFamily="2" charset="77"/>
            </a:rPr>
            <a:t> </a:t>
          </a:r>
        </a:p>
      </dgm:t>
    </dgm:pt>
    <dgm:pt modelId="{FB7F1A8A-A434-9D48-8493-A6B2815AF5BE}" type="parTrans" cxnId="{BE19E90B-8A0B-004E-B6C9-029727FCCE68}">
      <dgm:prSet/>
      <dgm:spPr/>
      <dgm:t>
        <a:bodyPr/>
        <a:lstStyle/>
        <a:p>
          <a:endParaRPr lang="en-GB"/>
        </a:p>
      </dgm:t>
    </dgm:pt>
    <dgm:pt modelId="{747D9D03-9738-844A-B63F-8B1806F83599}" type="sibTrans" cxnId="{BE19E90B-8A0B-004E-B6C9-029727FCCE68}">
      <dgm:prSet/>
      <dgm:spPr/>
      <dgm:t>
        <a:bodyPr/>
        <a:lstStyle/>
        <a:p>
          <a:endParaRPr lang="en-GB"/>
        </a:p>
      </dgm:t>
    </dgm:pt>
    <dgm:pt modelId="{6327A2CE-BAEA-334A-8AF3-206A433D6450}">
      <dgm:prSet phldrT="[Text]" custT="1"/>
      <dgm:spPr>
        <a:solidFill>
          <a:schemeClr val="tx2"/>
        </a:solidFill>
        <a:ln>
          <a:solidFill>
            <a:schemeClr val="bg1"/>
          </a:solidFill>
        </a:ln>
      </dgm:spPr>
      <dgm:t>
        <a:bodyPr/>
        <a:lstStyle/>
        <a:p>
          <a:r>
            <a:rPr lang="en-GB" sz="1200" dirty="0">
              <a:latin typeface="Lora" panose="02000503000000020004" pitchFamily="2" charset="77"/>
            </a:rPr>
            <a:t>Registered</a:t>
          </a:r>
        </a:p>
      </dgm:t>
    </dgm:pt>
    <dgm:pt modelId="{5E4ED3AF-FD57-6445-9D95-2E6136574050}" type="parTrans" cxnId="{E0A4EEE0-6829-9C4B-811F-06D7E7F6DFD3}">
      <dgm:prSet/>
      <dgm:spPr/>
      <dgm:t>
        <a:bodyPr/>
        <a:lstStyle/>
        <a:p>
          <a:endParaRPr lang="en-GB"/>
        </a:p>
      </dgm:t>
    </dgm:pt>
    <dgm:pt modelId="{D4B293C7-E3A2-1644-B7B6-5738516408D4}" type="sibTrans" cxnId="{E0A4EEE0-6829-9C4B-811F-06D7E7F6DFD3}">
      <dgm:prSet/>
      <dgm:spPr/>
      <dgm:t>
        <a:bodyPr/>
        <a:lstStyle/>
        <a:p>
          <a:endParaRPr lang="en-GB"/>
        </a:p>
      </dgm:t>
    </dgm:pt>
    <dgm:pt modelId="{3743DA07-DDD6-404C-9C0F-D4B30F010D42}" type="pres">
      <dgm:prSet presAssocID="{DFA70563-0698-A14C-BDD5-1AAB883C79E4}" presName="Name0" presStyleCnt="0">
        <dgm:presLayoutVars>
          <dgm:dir/>
          <dgm:resizeHandles val="exact"/>
        </dgm:presLayoutVars>
      </dgm:prSet>
      <dgm:spPr/>
    </dgm:pt>
    <dgm:pt modelId="{AA4C7365-D9C9-C14C-8C6D-99694C727A09}" type="pres">
      <dgm:prSet presAssocID="{ED1F6992-6912-484E-8E7E-585D589ACA79}" presName="parTxOnly" presStyleLbl="node1" presStyleIdx="0" presStyleCnt="3" custScaleY="57113" custLinFactNeighborX="5643" custLinFactNeighborY="-1632">
        <dgm:presLayoutVars>
          <dgm:bulletEnabled val="1"/>
        </dgm:presLayoutVars>
      </dgm:prSet>
      <dgm:spPr/>
    </dgm:pt>
    <dgm:pt modelId="{F2F6B321-0AB8-A74B-A823-8C364C2A7A0A}" type="pres">
      <dgm:prSet presAssocID="{F4A12FC8-66F4-3E4A-A512-5A905315BF32}" presName="parSpace" presStyleCnt="0"/>
      <dgm:spPr/>
    </dgm:pt>
    <dgm:pt modelId="{3D66A33F-04FC-1A43-A142-CE0E30AAA554}" type="pres">
      <dgm:prSet presAssocID="{C504C425-581B-0A4F-A35E-524D403BA5BA}" presName="parTxOnly" presStyleLbl="node1" presStyleIdx="1" presStyleCnt="3" custScaleY="57113" custLinFactNeighborX="5643" custLinFactNeighborY="-1632">
        <dgm:presLayoutVars>
          <dgm:bulletEnabled val="1"/>
        </dgm:presLayoutVars>
      </dgm:prSet>
      <dgm:spPr/>
    </dgm:pt>
    <dgm:pt modelId="{28767E1C-7E44-A241-8E8F-BB6CFC67CFF5}" type="pres">
      <dgm:prSet presAssocID="{747D9D03-9738-844A-B63F-8B1806F83599}" presName="parSpace" presStyleCnt="0"/>
      <dgm:spPr/>
    </dgm:pt>
    <dgm:pt modelId="{5DBB0181-4A75-FA4B-B947-7FBE128EC887}" type="pres">
      <dgm:prSet presAssocID="{6327A2CE-BAEA-334A-8AF3-206A433D6450}" presName="parTxOnly" presStyleLbl="node1" presStyleIdx="2" presStyleCnt="3" custScaleY="57124" custLinFactNeighborX="910" custLinFactNeighborY="-1632">
        <dgm:presLayoutVars>
          <dgm:bulletEnabled val="1"/>
        </dgm:presLayoutVars>
      </dgm:prSet>
      <dgm:spPr/>
    </dgm:pt>
  </dgm:ptLst>
  <dgm:cxnLst>
    <dgm:cxn modelId="{BE19E90B-8A0B-004E-B6C9-029727FCCE68}" srcId="{DFA70563-0698-A14C-BDD5-1AAB883C79E4}" destId="{C504C425-581B-0A4F-A35E-524D403BA5BA}" srcOrd="1" destOrd="0" parTransId="{FB7F1A8A-A434-9D48-8493-A6B2815AF5BE}" sibTransId="{747D9D03-9738-844A-B63F-8B1806F83599}"/>
    <dgm:cxn modelId="{2A1D4B4D-58B8-CE45-93D6-818E3BCA83BD}" type="presOf" srcId="{C504C425-581B-0A4F-A35E-524D403BA5BA}" destId="{3D66A33F-04FC-1A43-A142-CE0E30AAA554}" srcOrd="0" destOrd="0" presId="urn:microsoft.com/office/officeart/2005/8/layout/hChevron3"/>
    <dgm:cxn modelId="{59DA8C68-3D00-8945-A465-1CE32BB0F791}" type="presOf" srcId="{ED1F6992-6912-484E-8E7E-585D589ACA79}" destId="{AA4C7365-D9C9-C14C-8C6D-99694C727A09}" srcOrd="0" destOrd="0" presId="urn:microsoft.com/office/officeart/2005/8/layout/hChevron3"/>
    <dgm:cxn modelId="{F1C89C98-31C0-7D4B-B74B-BD810DC9F792}" type="presOf" srcId="{DFA70563-0698-A14C-BDD5-1AAB883C79E4}" destId="{3743DA07-DDD6-404C-9C0F-D4B30F010D42}" srcOrd="0" destOrd="0" presId="urn:microsoft.com/office/officeart/2005/8/layout/hChevron3"/>
    <dgm:cxn modelId="{79E59FAB-1101-EA46-8F85-0ABE25FB0515}" srcId="{DFA70563-0698-A14C-BDD5-1AAB883C79E4}" destId="{ED1F6992-6912-484E-8E7E-585D589ACA79}" srcOrd="0" destOrd="0" parTransId="{ACF70633-5648-9C47-AAA2-FBE2C9DFDD98}" sibTransId="{F4A12FC8-66F4-3E4A-A512-5A905315BF32}"/>
    <dgm:cxn modelId="{D245F1AF-B399-2C4A-AE54-D6777B6F861D}" type="presOf" srcId="{6327A2CE-BAEA-334A-8AF3-206A433D6450}" destId="{5DBB0181-4A75-FA4B-B947-7FBE128EC887}" srcOrd="0" destOrd="0" presId="urn:microsoft.com/office/officeart/2005/8/layout/hChevron3"/>
    <dgm:cxn modelId="{E0A4EEE0-6829-9C4B-811F-06D7E7F6DFD3}" srcId="{DFA70563-0698-A14C-BDD5-1AAB883C79E4}" destId="{6327A2CE-BAEA-334A-8AF3-206A433D6450}" srcOrd="2" destOrd="0" parTransId="{5E4ED3AF-FD57-6445-9D95-2E6136574050}" sibTransId="{D4B293C7-E3A2-1644-B7B6-5738516408D4}"/>
    <dgm:cxn modelId="{EB1EA1BC-4488-7447-BD34-973F545073F5}" type="presParOf" srcId="{3743DA07-DDD6-404C-9C0F-D4B30F010D42}" destId="{AA4C7365-D9C9-C14C-8C6D-99694C727A09}" srcOrd="0" destOrd="0" presId="urn:microsoft.com/office/officeart/2005/8/layout/hChevron3"/>
    <dgm:cxn modelId="{2745138C-D48E-D345-9DD4-EC1170D2F46B}" type="presParOf" srcId="{3743DA07-DDD6-404C-9C0F-D4B30F010D42}" destId="{F2F6B321-0AB8-A74B-A823-8C364C2A7A0A}" srcOrd="1" destOrd="0" presId="urn:microsoft.com/office/officeart/2005/8/layout/hChevron3"/>
    <dgm:cxn modelId="{79F42EE0-732D-4D41-AFA8-945F99D89746}" type="presParOf" srcId="{3743DA07-DDD6-404C-9C0F-D4B30F010D42}" destId="{3D66A33F-04FC-1A43-A142-CE0E30AAA554}" srcOrd="2" destOrd="0" presId="urn:microsoft.com/office/officeart/2005/8/layout/hChevron3"/>
    <dgm:cxn modelId="{0F4EAA44-E3D1-154B-8115-9AFE03582F27}" type="presParOf" srcId="{3743DA07-DDD6-404C-9C0F-D4B30F010D42}" destId="{28767E1C-7E44-A241-8E8F-BB6CFC67CFF5}" srcOrd="3" destOrd="0" presId="urn:microsoft.com/office/officeart/2005/8/layout/hChevron3"/>
    <dgm:cxn modelId="{3788C240-46A9-B34B-9D9C-883B9A83802E}" type="presParOf" srcId="{3743DA07-DDD6-404C-9C0F-D4B30F010D42}" destId="{5DBB0181-4A75-FA4B-B947-7FBE128EC887}" srcOrd="4" destOrd="0" presId="urn:microsoft.com/office/officeart/2005/8/layout/hChevron3"/>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A70563-0698-A14C-BDD5-1AAB883C79E4}" type="doc">
      <dgm:prSet loTypeId="urn:microsoft.com/office/officeart/2005/8/layout/hChevron3" loCatId="" qsTypeId="urn:microsoft.com/office/officeart/2005/8/quickstyle/simple1" qsCatId="simple" csTypeId="urn:microsoft.com/office/officeart/2005/8/colors/accent0_3" csCatId="mainScheme" phldr="1"/>
      <dgm:spPr/>
    </dgm:pt>
    <dgm:pt modelId="{ED1F6992-6912-484E-8E7E-585D589ACA79}">
      <dgm:prSet phldrT="[Text]" custT="1"/>
      <dgm:spPr>
        <a:solidFill>
          <a:schemeClr val="tx2"/>
        </a:solidFill>
        <a:ln>
          <a:solidFill>
            <a:schemeClr val="bg1"/>
          </a:solidFill>
        </a:ln>
      </dgm:spPr>
      <dgm:t>
        <a:bodyPr/>
        <a:lstStyle/>
        <a:p>
          <a:r>
            <a:rPr lang="en-GB" sz="1200" b="1" dirty="0">
              <a:latin typeface="Lora" panose="02000503000000020004" pitchFamily="2" charset="77"/>
            </a:rPr>
            <a:t>Detection</a:t>
          </a:r>
        </a:p>
      </dgm:t>
    </dgm:pt>
    <dgm:pt modelId="{ACF70633-5648-9C47-AAA2-FBE2C9DFDD98}" type="parTrans" cxnId="{79E59FAB-1101-EA46-8F85-0ABE25FB0515}">
      <dgm:prSet/>
      <dgm:spPr/>
      <dgm:t>
        <a:bodyPr/>
        <a:lstStyle/>
        <a:p>
          <a:endParaRPr lang="en-GB"/>
        </a:p>
      </dgm:t>
    </dgm:pt>
    <dgm:pt modelId="{F4A12FC8-66F4-3E4A-A512-5A905315BF32}" type="sibTrans" cxnId="{79E59FAB-1101-EA46-8F85-0ABE25FB0515}">
      <dgm:prSet/>
      <dgm:spPr/>
      <dgm:t>
        <a:bodyPr/>
        <a:lstStyle/>
        <a:p>
          <a:endParaRPr lang="en-GB"/>
        </a:p>
      </dgm:t>
    </dgm:pt>
    <dgm:pt modelId="{C504C425-581B-0A4F-A35E-524D403BA5BA}">
      <dgm:prSet phldrT="[Text]" custT="1"/>
      <dgm:spPr>
        <a:solidFill>
          <a:schemeClr val="tx2"/>
        </a:solidFill>
        <a:ln>
          <a:solidFill>
            <a:schemeClr val="bg1"/>
          </a:solidFill>
        </a:ln>
      </dgm:spPr>
      <dgm:t>
        <a:bodyPr/>
        <a:lstStyle/>
        <a:p>
          <a:r>
            <a:rPr lang="en-GB" sz="1200" b="0" dirty="0">
              <a:latin typeface="Lora" panose="02000503000000020004" pitchFamily="2" charset="77"/>
            </a:rPr>
            <a:t>Alignment</a:t>
          </a:r>
          <a:r>
            <a:rPr lang="en-GB" sz="1200" dirty="0">
              <a:latin typeface="Lora" panose="02000503000000020004" pitchFamily="2" charset="77"/>
            </a:rPr>
            <a:t> </a:t>
          </a:r>
        </a:p>
      </dgm:t>
    </dgm:pt>
    <dgm:pt modelId="{FB7F1A8A-A434-9D48-8493-A6B2815AF5BE}" type="parTrans" cxnId="{BE19E90B-8A0B-004E-B6C9-029727FCCE68}">
      <dgm:prSet/>
      <dgm:spPr/>
      <dgm:t>
        <a:bodyPr/>
        <a:lstStyle/>
        <a:p>
          <a:endParaRPr lang="en-GB"/>
        </a:p>
      </dgm:t>
    </dgm:pt>
    <dgm:pt modelId="{747D9D03-9738-844A-B63F-8B1806F83599}" type="sibTrans" cxnId="{BE19E90B-8A0B-004E-B6C9-029727FCCE68}">
      <dgm:prSet/>
      <dgm:spPr/>
      <dgm:t>
        <a:bodyPr/>
        <a:lstStyle/>
        <a:p>
          <a:endParaRPr lang="en-GB"/>
        </a:p>
      </dgm:t>
    </dgm:pt>
    <dgm:pt modelId="{6327A2CE-BAEA-334A-8AF3-206A433D6450}">
      <dgm:prSet phldrT="[Text]" custT="1"/>
      <dgm:spPr>
        <a:solidFill>
          <a:schemeClr val="bg2"/>
        </a:solidFill>
        <a:ln>
          <a:solidFill>
            <a:schemeClr val="bg1"/>
          </a:solidFill>
        </a:ln>
      </dgm:spPr>
      <dgm:t>
        <a:bodyPr/>
        <a:lstStyle/>
        <a:p>
          <a:r>
            <a:rPr lang="en-GB" sz="1200" dirty="0">
              <a:latin typeface="Lora" panose="02000503000000020004" pitchFamily="2" charset="77"/>
            </a:rPr>
            <a:t>Registered</a:t>
          </a:r>
        </a:p>
      </dgm:t>
    </dgm:pt>
    <dgm:pt modelId="{5E4ED3AF-FD57-6445-9D95-2E6136574050}" type="parTrans" cxnId="{E0A4EEE0-6829-9C4B-811F-06D7E7F6DFD3}">
      <dgm:prSet/>
      <dgm:spPr/>
      <dgm:t>
        <a:bodyPr/>
        <a:lstStyle/>
        <a:p>
          <a:endParaRPr lang="en-GB"/>
        </a:p>
      </dgm:t>
    </dgm:pt>
    <dgm:pt modelId="{D4B293C7-E3A2-1644-B7B6-5738516408D4}" type="sibTrans" cxnId="{E0A4EEE0-6829-9C4B-811F-06D7E7F6DFD3}">
      <dgm:prSet/>
      <dgm:spPr/>
      <dgm:t>
        <a:bodyPr/>
        <a:lstStyle/>
        <a:p>
          <a:endParaRPr lang="en-GB"/>
        </a:p>
      </dgm:t>
    </dgm:pt>
    <dgm:pt modelId="{3743DA07-DDD6-404C-9C0F-D4B30F010D42}" type="pres">
      <dgm:prSet presAssocID="{DFA70563-0698-A14C-BDD5-1AAB883C79E4}" presName="Name0" presStyleCnt="0">
        <dgm:presLayoutVars>
          <dgm:dir/>
          <dgm:resizeHandles val="exact"/>
        </dgm:presLayoutVars>
      </dgm:prSet>
      <dgm:spPr/>
    </dgm:pt>
    <dgm:pt modelId="{AA4C7365-D9C9-C14C-8C6D-99694C727A09}" type="pres">
      <dgm:prSet presAssocID="{ED1F6992-6912-484E-8E7E-585D589ACA79}" presName="parTxOnly" presStyleLbl="node1" presStyleIdx="0" presStyleCnt="3" custScaleY="57113" custLinFactNeighborX="5643" custLinFactNeighborY="-1632">
        <dgm:presLayoutVars>
          <dgm:bulletEnabled val="1"/>
        </dgm:presLayoutVars>
      </dgm:prSet>
      <dgm:spPr/>
    </dgm:pt>
    <dgm:pt modelId="{F2F6B321-0AB8-A74B-A823-8C364C2A7A0A}" type="pres">
      <dgm:prSet presAssocID="{F4A12FC8-66F4-3E4A-A512-5A905315BF32}" presName="parSpace" presStyleCnt="0"/>
      <dgm:spPr/>
    </dgm:pt>
    <dgm:pt modelId="{3D66A33F-04FC-1A43-A142-CE0E30AAA554}" type="pres">
      <dgm:prSet presAssocID="{C504C425-581B-0A4F-A35E-524D403BA5BA}" presName="parTxOnly" presStyleLbl="node1" presStyleIdx="1" presStyleCnt="3" custScaleY="57113" custLinFactNeighborX="5643" custLinFactNeighborY="-1632">
        <dgm:presLayoutVars>
          <dgm:bulletEnabled val="1"/>
        </dgm:presLayoutVars>
      </dgm:prSet>
      <dgm:spPr/>
    </dgm:pt>
    <dgm:pt modelId="{28767E1C-7E44-A241-8E8F-BB6CFC67CFF5}" type="pres">
      <dgm:prSet presAssocID="{747D9D03-9738-844A-B63F-8B1806F83599}" presName="parSpace" presStyleCnt="0"/>
      <dgm:spPr/>
    </dgm:pt>
    <dgm:pt modelId="{5DBB0181-4A75-FA4B-B947-7FBE128EC887}" type="pres">
      <dgm:prSet presAssocID="{6327A2CE-BAEA-334A-8AF3-206A433D6450}" presName="parTxOnly" presStyleLbl="node1" presStyleIdx="2" presStyleCnt="3" custScaleY="57124" custLinFactNeighborX="910" custLinFactNeighborY="-1632">
        <dgm:presLayoutVars>
          <dgm:bulletEnabled val="1"/>
        </dgm:presLayoutVars>
      </dgm:prSet>
      <dgm:spPr/>
    </dgm:pt>
  </dgm:ptLst>
  <dgm:cxnLst>
    <dgm:cxn modelId="{BE19E90B-8A0B-004E-B6C9-029727FCCE68}" srcId="{DFA70563-0698-A14C-BDD5-1AAB883C79E4}" destId="{C504C425-581B-0A4F-A35E-524D403BA5BA}" srcOrd="1" destOrd="0" parTransId="{FB7F1A8A-A434-9D48-8493-A6B2815AF5BE}" sibTransId="{747D9D03-9738-844A-B63F-8B1806F83599}"/>
    <dgm:cxn modelId="{2A1D4B4D-58B8-CE45-93D6-818E3BCA83BD}" type="presOf" srcId="{C504C425-581B-0A4F-A35E-524D403BA5BA}" destId="{3D66A33F-04FC-1A43-A142-CE0E30AAA554}" srcOrd="0" destOrd="0" presId="urn:microsoft.com/office/officeart/2005/8/layout/hChevron3"/>
    <dgm:cxn modelId="{59DA8C68-3D00-8945-A465-1CE32BB0F791}" type="presOf" srcId="{ED1F6992-6912-484E-8E7E-585D589ACA79}" destId="{AA4C7365-D9C9-C14C-8C6D-99694C727A09}" srcOrd="0" destOrd="0" presId="urn:microsoft.com/office/officeart/2005/8/layout/hChevron3"/>
    <dgm:cxn modelId="{F1C89C98-31C0-7D4B-B74B-BD810DC9F792}" type="presOf" srcId="{DFA70563-0698-A14C-BDD5-1AAB883C79E4}" destId="{3743DA07-DDD6-404C-9C0F-D4B30F010D42}" srcOrd="0" destOrd="0" presId="urn:microsoft.com/office/officeart/2005/8/layout/hChevron3"/>
    <dgm:cxn modelId="{79E59FAB-1101-EA46-8F85-0ABE25FB0515}" srcId="{DFA70563-0698-A14C-BDD5-1AAB883C79E4}" destId="{ED1F6992-6912-484E-8E7E-585D589ACA79}" srcOrd="0" destOrd="0" parTransId="{ACF70633-5648-9C47-AAA2-FBE2C9DFDD98}" sibTransId="{F4A12FC8-66F4-3E4A-A512-5A905315BF32}"/>
    <dgm:cxn modelId="{D245F1AF-B399-2C4A-AE54-D6777B6F861D}" type="presOf" srcId="{6327A2CE-BAEA-334A-8AF3-206A433D6450}" destId="{5DBB0181-4A75-FA4B-B947-7FBE128EC887}" srcOrd="0" destOrd="0" presId="urn:microsoft.com/office/officeart/2005/8/layout/hChevron3"/>
    <dgm:cxn modelId="{E0A4EEE0-6829-9C4B-811F-06D7E7F6DFD3}" srcId="{DFA70563-0698-A14C-BDD5-1AAB883C79E4}" destId="{6327A2CE-BAEA-334A-8AF3-206A433D6450}" srcOrd="2" destOrd="0" parTransId="{5E4ED3AF-FD57-6445-9D95-2E6136574050}" sibTransId="{D4B293C7-E3A2-1644-B7B6-5738516408D4}"/>
    <dgm:cxn modelId="{EB1EA1BC-4488-7447-BD34-973F545073F5}" type="presParOf" srcId="{3743DA07-DDD6-404C-9C0F-D4B30F010D42}" destId="{AA4C7365-D9C9-C14C-8C6D-99694C727A09}" srcOrd="0" destOrd="0" presId="urn:microsoft.com/office/officeart/2005/8/layout/hChevron3"/>
    <dgm:cxn modelId="{2745138C-D48E-D345-9DD4-EC1170D2F46B}" type="presParOf" srcId="{3743DA07-DDD6-404C-9C0F-D4B30F010D42}" destId="{F2F6B321-0AB8-A74B-A823-8C364C2A7A0A}" srcOrd="1" destOrd="0" presId="urn:microsoft.com/office/officeart/2005/8/layout/hChevron3"/>
    <dgm:cxn modelId="{79F42EE0-732D-4D41-AFA8-945F99D89746}" type="presParOf" srcId="{3743DA07-DDD6-404C-9C0F-D4B30F010D42}" destId="{3D66A33F-04FC-1A43-A142-CE0E30AAA554}" srcOrd="2" destOrd="0" presId="urn:microsoft.com/office/officeart/2005/8/layout/hChevron3"/>
    <dgm:cxn modelId="{0F4EAA44-E3D1-154B-8115-9AFE03582F27}" type="presParOf" srcId="{3743DA07-DDD6-404C-9C0F-D4B30F010D42}" destId="{28767E1C-7E44-A241-8E8F-BB6CFC67CFF5}" srcOrd="3" destOrd="0" presId="urn:microsoft.com/office/officeart/2005/8/layout/hChevron3"/>
    <dgm:cxn modelId="{3788C240-46A9-B34B-9D9C-883B9A83802E}" type="presParOf" srcId="{3743DA07-DDD6-404C-9C0F-D4B30F010D42}" destId="{5DBB0181-4A75-FA4B-B947-7FBE128EC887}" srcOrd="4" destOrd="0" presId="urn:microsoft.com/office/officeart/2005/8/layout/hChevron3"/>
  </dgm:cxnLst>
  <dgm:bg>
    <a:noFill/>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0FC83-F0F6-BD44-AC0D-C038683DA248}">
      <dsp:nvSpPr>
        <dsp:cNvPr id="0" name=""/>
        <dsp:cNvSpPr/>
      </dsp:nvSpPr>
      <dsp:spPr>
        <a:xfrm>
          <a:off x="5855" y="1456293"/>
          <a:ext cx="1439997" cy="37915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(A) New User</a:t>
          </a:r>
        </a:p>
      </dsp:txBody>
      <dsp:txXfrm>
        <a:off x="16960" y="1467398"/>
        <a:ext cx="1417787" cy="356941"/>
      </dsp:txXfrm>
    </dsp:sp>
    <dsp:sp modelId="{8109F84E-9C42-DB40-BDBB-3640BE2C0F27}">
      <dsp:nvSpPr>
        <dsp:cNvPr id="0" name=""/>
        <dsp:cNvSpPr/>
      </dsp:nvSpPr>
      <dsp:spPr>
        <a:xfrm rot="17509188">
          <a:off x="1139420" y="1185725"/>
          <a:ext cx="975416" cy="14751"/>
        </a:xfrm>
        <a:custGeom>
          <a:avLst/>
          <a:gdLst/>
          <a:ahLst/>
          <a:cxnLst/>
          <a:rect l="0" t="0" r="0" b="0"/>
          <a:pathLst>
            <a:path>
              <a:moveTo>
                <a:pt x="0" y="7375"/>
              </a:moveTo>
              <a:lnTo>
                <a:pt x="975416" y="7375"/>
              </a:lnTo>
            </a:path>
          </a:pathLst>
        </a:custGeom>
        <a:noFill/>
        <a:ln w="12700" cap="flat" cmpd="sng" algn="ctr">
          <a:solidFill>
            <a:scrgbClr r="0" g="0" b="0"/>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602742" y="1168716"/>
        <a:ext cx="48770" cy="48770"/>
      </dsp:txXfrm>
    </dsp:sp>
    <dsp:sp modelId="{2E97AE28-C0F2-3643-B185-E623E1E6B06D}">
      <dsp:nvSpPr>
        <dsp:cNvPr id="0" name=""/>
        <dsp:cNvSpPr/>
      </dsp:nvSpPr>
      <dsp:spPr>
        <a:xfrm>
          <a:off x="1808403" y="551304"/>
          <a:ext cx="756118" cy="37805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Lora" panose="02000503000000020004" pitchFamily="2" charset="77"/>
            </a:rPr>
            <a:t>Screensaver</a:t>
          </a:r>
        </a:p>
      </dsp:txBody>
      <dsp:txXfrm>
        <a:off x="1819476" y="562377"/>
        <a:ext cx="733972" cy="355913"/>
      </dsp:txXfrm>
    </dsp:sp>
    <dsp:sp modelId="{AC24E294-DFF3-254E-BD27-0E20D1CA3FD6}">
      <dsp:nvSpPr>
        <dsp:cNvPr id="0" name=""/>
        <dsp:cNvSpPr/>
      </dsp:nvSpPr>
      <dsp:spPr>
        <a:xfrm>
          <a:off x="1445852" y="1638493"/>
          <a:ext cx="302447" cy="14751"/>
        </a:xfrm>
        <a:custGeom>
          <a:avLst/>
          <a:gdLst/>
          <a:ahLst/>
          <a:cxnLst/>
          <a:rect l="0" t="0" r="0" b="0"/>
          <a:pathLst>
            <a:path>
              <a:moveTo>
                <a:pt x="0" y="7375"/>
              </a:moveTo>
              <a:lnTo>
                <a:pt x="302447" y="7375"/>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589515" y="1638307"/>
        <a:ext cx="15122" cy="15122"/>
      </dsp:txXfrm>
    </dsp:sp>
    <dsp:sp modelId="{246093E1-B130-9C47-85CD-2BA59FE84156}">
      <dsp:nvSpPr>
        <dsp:cNvPr id="0" name=""/>
        <dsp:cNvSpPr/>
      </dsp:nvSpPr>
      <dsp:spPr>
        <a:xfrm>
          <a:off x="1748299" y="1456839"/>
          <a:ext cx="756118" cy="37805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latin typeface="Lora" panose="02000503000000020004" pitchFamily="2" charset="77"/>
            </a:rPr>
            <a:t>Sign up</a:t>
          </a:r>
          <a:endParaRPr lang="en-GB" sz="1200" kern="1200" dirty="0">
            <a:latin typeface="Lora" panose="02000503000000020004" pitchFamily="2" charset="77"/>
          </a:endParaRPr>
        </a:p>
      </dsp:txBody>
      <dsp:txXfrm>
        <a:off x="1759372" y="1467912"/>
        <a:ext cx="733972" cy="355913"/>
      </dsp:txXfrm>
    </dsp:sp>
    <dsp:sp modelId="{C4508BEA-D814-4E48-8A07-FDA5381F546B}">
      <dsp:nvSpPr>
        <dsp:cNvPr id="0" name=""/>
        <dsp:cNvSpPr/>
      </dsp:nvSpPr>
      <dsp:spPr>
        <a:xfrm rot="4518491">
          <a:off x="968950" y="2256555"/>
          <a:ext cx="1277907" cy="14751"/>
        </a:xfrm>
        <a:custGeom>
          <a:avLst/>
          <a:gdLst/>
          <a:ahLst/>
          <a:cxnLst/>
          <a:rect l="0" t="0" r="0" b="0"/>
          <a:pathLst>
            <a:path>
              <a:moveTo>
                <a:pt x="0" y="7375"/>
              </a:moveTo>
              <a:lnTo>
                <a:pt x="1277907" y="7375"/>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575956" y="2231983"/>
        <a:ext cx="63895" cy="63895"/>
      </dsp:txXfrm>
    </dsp:sp>
    <dsp:sp modelId="{BA203607-D5FB-564B-A415-2D7CFA9D9C98}">
      <dsp:nvSpPr>
        <dsp:cNvPr id="0" name=""/>
        <dsp:cNvSpPr/>
      </dsp:nvSpPr>
      <dsp:spPr>
        <a:xfrm>
          <a:off x="1769955" y="2692964"/>
          <a:ext cx="756118" cy="37805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Guide</a:t>
          </a:r>
        </a:p>
      </dsp:txBody>
      <dsp:txXfrm>
        <a:off x="1781028" y="2704037"/>
        <a:ext cx="733972" cy="355913"/>
      </dsp:txXfrm>
    </dsp:sp>
    <dsp:sp modelId="{0CFC4499-24C4-014E-879A-83618CDCD903}">
      <dsp:nvSpPr>
        <dsp:cNvPr id="0" name=""/>
        <dsp:cNvSpPr/>
      </dsp:nvSpPr>
      <dsp:spPr>
        <a:xfrm rot="16615043">
          <a:off x="1500757" y="1717392"/>
          <a:ext cx="2331423" cy="14751"/>
        </a:xfrm>
        <a:custGeom>
          <a:avLst/>
          <a:gdLst/>
          <a:ahLst/>
          <a:cxnLst/>
          <a:rect l="0" t="0" r="0" b="0"/>
          <a:pathLst>
            <a:path>
              <a:moveTo>
                <a:pt x="0" y="7375"/>
              </a:moveTo>
              <a:lnTo>
                <a:pt x="2331423" y="7375"/>
              </a:lnTo>
            </a:path>
          </a:pathLst>
        </a:custGeom>
        <a:noFill/>
        <a:ln w="12700" cap="flat" cmpd="sng" algn="ctr">
          <a:solidFill>
            <a:schemeClr val="tx1"/>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2608184" y="1666482"/>
        <a:ext cx="116571" cy="116571"/>
      </dsp:txXfrm>
    </dsp:sp>
    <dsp:sp modelId="{E7002536-8ED0-6749-8BE3-9D77E6DE977E}">
      <dsp:nvSpPr>
        <dsp:cNvPr id="0" name=""/>
        <dsp:cNvSpPr/>
      </dsp:nvSpPr>
      <dsp:spPr>
        <a:xfrm>
          <a:off x="2806865" y="378511"/>
          <a:ext cx="756118" cy="37805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Rides (1)</a:t>
          </a:r>
        </a:p>
      </dsp:txBody>
      <dsp:txXfrm>
        <a:off x="2817938" y="389584"/>
        <a:ext cx="733972" cy="355913"/>
      </dsp:txXfrm>
    </dsp:sp>
    <dsp:sp modelId="{EBD574E9-C44A-DD41-B150-BA0939B27807}">
      <dsp:nvSpPr>
        <dsp:cNvPr id="0" name=""/>
        <dsp:cNvSpPr/>
      </dsp:nvSpPr>
      <dsp:spPr>
        <a:xfrm rot="19457599">
          <a:off x="3527975" y="451473"/>
          <a:ext cx="372465" cy="14751"/>
        </a:xfrm>
        <a:custGeom>
          <a:avLst/>
          <a:gdLst/>
          <a:ahLst/>
          <a:cxnLst/>
          <a:rect l="0" t="0" r="0" b="0"/>
          <a:pathLst>
            <a:path>
              <a:moveTo>
                <a:pt x="0" y="7375"/>
              </a:moveTo>
              <a:lnTo>
                <a:pt x="372465" y="7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4896" y="449537"/>
        <a:ext cx="18623" cy="18623"/>
      </dsp:txXfrm>
    </dsp:sp>
    <dsp:sp modelId="{20E96706-2F73-A644-A920-080C5DB0E25F}">
      <dsp:nvSpPr>
        <dsp:cNvPr id="0" name=""/>
        <dsp:cNvSpPr/>
      </dsp:nvSpPr>
      <dsp:spPr>
        <a:xfrm>
          <a:off x="3865431" y="161127"/>
          <a:ext cx="2194391" cy="3780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Add to Plan from Map</a:t>
          </a:r>
        </a:p>
      </dsp:txBody>
      <dsp:txXfrm>
        <a:off x="3876504" y="172200"/>
        <a:ext cx="2172245" cy="355913"/>
      </dsp:txXfrm>
    </dsp:sp>
    <dsp:sp modelId="{B4076F60-C63D-2F45-AA2C-DF9A6CBDA63E}">
      <dsp:nvSpPr>
        <dsp:cNvPr id="0" name=""/>
        <dsp:cNvSpPr/>
      </dsp:nvSpPr>
      <dsp:spPr>
        <a:xfrm rot="2142401">
          <a:off x="3527975" y="668857"/>
          <a:ext cx="372465" cy="14751"/>
        </a:xfrm>
        <a:custGeom>
          <a:avLst/>
          <a:gdLst/>
          <a:ahLst/>
          <a:cxnLst/>
          <a:rect l="0" t="0" r="0" b="0"/>
          <a:pathLst>
            <a:path>
              <a:moveTo>
                <a:pt x="0" y="7375"/>
              </a:moveTo>
              <a:lnTo>
                <a:pt x="372465" y="7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4896" y="666921"/>
        <a:ext cx="18623" cy="18623"/>
      </dsp:txXfrm>
    </dsp:sp>
    <dsp:sp modelId="{24E8AF92-6B84-4647-A652-299E092BEA05}">
      <dsp:nvSpPr>
        <dsp:cNvPr id="0" name=""/>
        <dsp:cNvSpPr/>
      </dsp:nvSpPr>
      <dsp:spPr>
        <a:xfrm>
          <a:off x="3865431" y="595895"/>
          <a:ext cx="2194391" cy="3780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Tap for Direction + Back</a:t>
          </a:r>
        </a:p>
      </dsp:txBody>
      <dsp:txXfrm>
        <a:off x="3876504" y="606968"/>
        <a:ext cx="2172245" cy="355913"/>
      </dsp:txXfrm>
    </dsp:sp>
    <dsp:sp modelId="{71A759B2-C06A-2345-B31A-11DA555D858C}">
      <dsp:nvSpPr>
        <dsp:cNvPr id="0" name=""/>
        <dsp:cNvSpPr/>
      </dsp:nvSpPr>
      <dsp:spPr>
        <a:xfrm rot="16859837">
          <a:off x="1930496" y="2152160"/>
          <a:ext cx="1471947" cy="14751"/>
        </a:xfrm>
        <a:custGeom>
          <a:avLst/>
          <a:gdLst/>
          <a:ahLst/>
          <a:cxnLst/>
          <a:rect l="0" t="0" r="0" b="0"/>
          <a:pathLst>
            <a:path>
              <a:moveTo>
                <a:pt x="0" y="7375"/>
              </a:moveTo>
              <a:lnTo>
                <a:pt x="1471947" y="7375"/>
              </a:lnTo>
            </a:path>
          </a:pathLst>
        </a:custGeom>
        <a:noFill/>
        <a:ln w="12700" cap="flat" cmpd="sng" algn="ctr">
          <a:solidFill>
            <a:schemeClr val="bg1"/>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29670" y="2122737"/>
        <a:ext cx="73597" cy="73597"/>
      </dsp:txXfrm>
    </dsp:sp>
    <dsp:sp modelId="{142E70CD-77AA-F847-A1C3-023C5E190082}">
      <dsp:nvSpPr>
        <dsp:cNvPr id="0" name=""/>
        <dsp:cNvSpPr/>
      </dsp:nvSpPr>
      <dsp:spPr>
        <a:xfrm>
          <a:off x="2806865" y="1248047"/>
          <a:ext cx="756118" cy="37805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Dining (2)</a:t>
          </a:r>
        </a:p>
      </dsp:txBody>
      <dsp:txXfrm>
        <a:off x="2817938" y="1259120"/>
        <a:ext cx="733972" cy="355913"/>
      </dsp:txXfrm>
    </dsp:sp>
    <dsp:sp modelId="{76C7544F-496C-B348-83BE-8D6F17CBA348}">
      <dsp:nvSpPr>
        <dsp:cNvPr id="0" name=""/>
        <dsp:cNvSpPr/>
      </dsp:nvSpPr>
      <dsp:spPr>
        <a:xfrm rot="19457599">
          <a:off x="3527975" y="1321009"/>
          <a:ext cx="372465" cy="14751"/>
        </a:xfrm>
        <a:custGeom>
          <a:avLst/>
          <a:gdLst/>
          <a:ahLst/>
          <a:cxnLst/>
          <a:rect l="0" t="0" r="0" b="0"/>
          <a:pathLst>
            <a:path>
              <a:moveTo>
                <a:pt x="0" y="7375"/>
              </a:moveTo>
              <a:lnTo>
                <a:pt x="372465" y="7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4896" y="1319073"/>
        <a:ext cx="18623" cy="18623"/>
      </dsp:txXfrm>
    </dsp:sp>
    <dsp:sp modelId="{50295312-B9D2-2144-8B1C-B88B26EA25B0}">
      <dsp:nvSpPr>
        <dsp:cNvPr id="0" name=""/>
        <dsp:cNvSpPr/>
      </dsp:nvSpPr>
      <dsp:spPr>
        <a:xfrm>
          <a:off x="3865431" y="1030663"/>
          <a:ext cx="2194391" cy="3780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Remove plan from map view</a:t>
          </a:r>
        </a:p>
      </dsp:txBody>
      <dsp:txXfrm>
        <a:off x="3876504" y="1041736"/>
        <a:ext cx="2172245" cy="355913"/>
      </dsp:txXfrm>
    </dsp:sp>
    <dsp:sp modelId="{2EDDF004-07DF-484D-BD41-0CBF85A83A45}">
      <dsp:nvSpPr>
        <dsp:cNvPr id="0" name=""/>
        <dsp:cNvSpPr/>
      </dsp:nvSpPr>
      <dsp:spPr>
        <a:xfrm rot="2142401">
          <a:off x="3527975" y="1538393"/>
          <a:ext cx="372465" cy="14751"/>
        </a:xfrm>
        <a:custGeom>
          <a:avLst/>
          <a:gdLst/>
          <a:ahLst/>
          <a:cxnLst/>
          <a:rect l="0" t="0" r="0" b="0"/>
          <a:pathLst>
            <a:path>
              <a:moveTo>
                <a:pt x="0" y="7375"/>
              </a:moveTo>
              <a:lnTo>
                <a:pt x="372465" y="7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4896" y="1536457"/>
        <a:ext cx="18623" cy="18623"/>
      </dsp:txXfrm>
    </dsp:sp>
    <dsp:sp modelId="{4F31C079-EB78-044F-A377-CE93AECEE4DB}">
      <dsp:nvSpPr>
        <dsp:cNvPr id="0" name=""/>
        <dsp:cNvSpPr/>
      </dsp:nvSpPr>
      <dsp:spPr>
        <a:xfrm>
          <a:off x="3865431" y="1465431"/>
          <a:ext cx="2194369" cy="3780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Add Plan from Detailed View + Back</a:t>
          </a:r>
        </a:p>
      </dsp:txBody>
      <dsp:txXfrm>
        <a:off x="3876504" y="1476504"/>
        <a:ext cx="2172223" cy="355913"/>
      </dsp:txXfrm>
    </dsp:sp>
    <dsp:sp modelId="{8D06C25F-FEA9-F045-B233-7CDF56F23916}">
      <dsp:nvSpPr>
        <dsp:cNvPr id="0" name=""/>
        <dsp:cNvSpPr/>
      </dsp:nvSpPr>
      <dsp:spPr>
        <a:xfrm rot="17370229">
          <a:off x="2245958" y="2478236"/>
          <a:ext cx="841023" cy="14751"/>
        </a:xfrm>
        <a:custGeom>
          <a:avLst/>
          <a:gdLst/>
          <a:ahLst/>
          <a:cxnLst/>
          <a:rect l="0" t="0" r="0" b="0"/>
          <a:pathLst>
            <a:path>
              <a:moveTo>
                <a:pt x="0" y="7375"/>
              </a:moveTo>
              <a:lnTo>
                <a:pt x="841023" y="7375"/>
              </a:lnTo>
            </a:path>
          </a:pathLst>
        </a:custGeom>
        <a:noFill/>
        <a:ln w="12700" cap="flat" cmpd="sng" algn="ctr">
          <a:solidFill>
            <a:schemeClr val="bg1"/>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45444" y="2464586"/>
        <a:ext cx="42051" cy="42051"/>
      </dsp:txXfrm>
    </dsp:sp>
    <dsp:sp modelId="{72442F9E-2C28-A74E-A571-97AA4A10ED4D}">
      <dsp:nvSpPr>
        <dsp:cNvPr id="0" name=""/>
        <dsp:cNvSpPr/>
      </dsp:nvSpPr>
      <dsp:spPr>
        <a:xfrm>
          <a:off x="2806865" y="1900199"/>
          <a:ext cx="756118" cy="37805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Shows (3)</a:t>
          </a:r>
        </a:p>
      </dsp:txBody>
      <dsp:txXfrm>
        <a:off x="2817938" y="1911272"/>
        <a:ext cx="733972" cy="355913"/>
      </dsp:txXfrm>
    </dsp:sp>
    <dsp:sp modelId="{D540C40D-12F1-D044-B53C-AF561172965E}">
      <dsp:nvSpPr>
        <dsp:cNvPr id="0" name=""/>
        <dsp:cNvSpPr/>
      </dsp:nvSpPr>
      <dsp:spPr>
        <a:xfrm>
          <a:off x="3562984" y="2081853"/>
          <a:ext cx="302447" cy="14751"/>
        </a:xfrm>
        <a:custGeom>
          <a:avLst/>
          <a:gdLst/>
          <a:ahLst/>
          <a:cxnLst/>
          <a:rect l="0" t="0" r="0" b="0"/>
          <a:pathLst>
            <a:path>
              <a:moveTo>
                <a:pt x="0" y="7375"/>
              </a:moveTo>
              <a:lnTo>
                <a:pt x="302447" y="7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6646" y="2081668"/>
        <a:ext cx="15122" cy="15122"/>
      </dsp:txXfrm>
    </dsp:sp>
    <dsp:sp modelId="{F121D0BD-9A3D-D843-B228-129E9AF897A9}">
      <dsp:nvSpPr>
        <dsp:cNvPr id="0" name=""/>
        <dsp:cNvSpPr/>
      </dsp:nvSpPr>
      <dsp:spPr>
        <a:xfrm>
          <a:off x="3865431" y="1900199"/>
          <a:ext cx="2194391" cy="3780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Search Feature + Back</a:t>
          </a:r>
        </a:p>
      </dsp:txBody>
      <dsp:txXfrm>
        <a:off x="3876504" y="1911272"/>
        <a:ext cx="2172245" cy="355913"/>
      </dsp:txXfrm>
    </dsp:sp>
    <dsp:sp modelId="{24C48924-17C4-1745-AEB7-D47337F0C21F}">
      <dsp:nvSpPr>
        <dsp:cNvPr id="0" name=""/>
        <dsp:cNvSpPr/>
      </dsp:nvSpPr>
      <dsp:spPr>
        <a:xfrm rot="4108200">
          <a:off x="2283907" y="3230488"/>
          <a:ext cx="765125" cy="14751"/>
        </a:xfrm>
        <a:custGeom>
          <a:avLst/>
          <a:gdLst/>
          <a:ahLst/>
          <a:cxnLst/>
          <a:rect l="0" t="0" r="0" b="0"/>
          <a:pathLst>
            <a:path>
              <a:moveTo>
                <a:pt x="0" y="7375"/>
              </a:moveTo>
              <a:lnTo>
                <a:pt x="765125" y="7375"/>
              </a:lnTo>
            </a:path>
          </a:pathLst>
        </a:custGeom>
        <a:noFill/>
        <a:ln w="12700" cap="flat" cmpd="sng" algn="ctr">
          <a:solidFill>
            <a:schemeClr val="bg1"/>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47341" y="3218735"/>
        <a:ext cx="38256" cy="38256"/>
      </dsp:txXfrm>
    </dsp:sp>
    <dsp:sp modelId="{059AD343-0229-8F43-8FAF-8CE5C1C52014}">
      <dsp:nvSpPr>
        <dsp:cNvPr id="0" name=""/>
        <dsp:cNvSpPr/>
      </dsp:nvSpPr>
      <dsp:spPr>
        <a:xfrm>
          <a:off x="2806865" y="3404703"/>
          <a:ext cx="756118" cy="37805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Shopping (4)</a:t>
          </a:r>
        </a:p>
      </dsp:txBody>
      <dsp:txXfrm>
        <a:off x="2817938" y="3415776"/>
        <a:ext cx="733972" cy="355913"/>
      </dsp:txXfrm>
    </dsp:sp>
    <dsp:sp modelId="{0CF98285-1B5F-F341-81BE-E876E24EE05B}">
      <dsp:nvSpPr>
        <dsp:cNvPr id="0" name=""/>
        <dsp:cNvSpPr/>
      </dsp:nvSpPr>
      <dsp:spPr>
        <a:xfrm rot="19589891">
          <a:off x="3532855" y="3486257"/>
          <a:ext cx="362704" cy="14751"/>
        </a:xfrm>
        <a:custGeom>
          <a:avLst/>
          <a:gdLst/>
          <a:ahLst/>
          <a:cxnLst/>
          <a:rect l="0" t="0" r="0" b="0"/>
          <a:pathLst>
            <a:path>
              <a:moveTo>
                <a:pt x="0" y="7375"/>
              </a:moveTo>
              <a:lnTo>
                <a:pt x="362704" y="7375"/>
              </a:lnTo>
            </a:path>
          </a:pathLst>
        </a:custGeom>
        <a:noFill/>
        <a:ln w="12700" cap="flat" cmpd="sng" algn="ctr">
          <a:solidFill>
            <a:scrgbClr r="0" g="0" b="0"/>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5140" y="3484565"/>
        <a:ext cx="18135" cy="18135"/>
      </dsp:txXfrm>
    </dsp:sp>
    <dsp:sp modelId="{4E2BA86E-D0E8-784D-989D-7CF90210FEB9}">
      <dsp:nvSpPr>
        <dsp:cNvPr id="0" name=""/>
        <dsp:cNvSpPr/>
      </dsp:nvSpPr>
      <dsp:spPr>
        <a:xfrm>
          <a:off x="3865431" y="3204504"/>
          <a:ext cx="1342132" cy="378059"/>
        </a:xfrm>
        <a:prstGeom prst="roundRect">
          <a:avLst>
            <a:gd name="adj" fmla="val 10000"/>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Navigation Bar to Planning Feature</a:t>
          </a:r>
        </a:p>
      </dsp:txBody>
      <dsp:txXfrm>
        <a:off x="3876504" y="3215577"/>
        <a:ext cx="1319986" cy="355913"/>
      </dsp:txXfrm>
    </dsp:sp>
    <dsp:sp modelId="{9F0713F6-4180-FF41-8633-850E8E588AEF}">
      <dsp:nvSpPr>
        <dsp:cNvPr id="0" name=""/>
        <dsp:cNvSpPr/>
      </dsp:nvSpPr>
      <dsp:spPr>
        <a:xfrm rot="17350740">
          <a:off x="4898470" y="2951390"/>
          <a:ext cx="920634" cy="14751"/>
        </a:xfrm>
        <a:custGeom>
          <a:avLst/>
          <a:gdLst/>
          <a:ahLst/>
          <a:cxnLst/>
          <a:rect l="0" t="0" r="0" b="0"/>
          <a:pathLst>
            <a:path>
              <a:moveTo>
                <a:pt x="0" y="7375"/>
              </a:moveTo>
              <a:lnTo>
                <a:pt x="920634" y="7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335772" y="2935749"/>
        <a:ext cx="46031" cy="46031"/>
      </dsp:txXfrm>
    </dsp:sp>
    <dsp:sp modelId="{23F0594E-BFF7-D541-B14A-E5E8BB5AEEB7}">
      <dsp:nvSpPr>
        <dsp:cNvPr id="0" name=""/>
        <dsp:cNvSpPr/>
      </dsp:nvSpPr>
      <dsp:spPr>
        <a:xfrm>
          <a:off x="5510011" y="2334967"/>
          <a:ext cx="1342132" cy="3780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Add new plan </a:t>
          </a:r>
        </a:p>
      </dsp:txBody>
      <dsp:txXfrm>
        <a:off x="5521084" y="2346040"/>
        <a:ext cx="1319986" cy="355913"/>
      </dsp:txXfrm>
    </dsp:sp>
    <dsp:sp modelId="{A3E8E02A-DBDC-F64D-83F9-412DCD5DC58A}">
      <dsp:nvSpPr>
        <dsp:cNvPr id="0" name=""/>
        <dsp:cNvSpPr/>
      </dsp:nvSpPr>
      <dsp:spPr>
        <a:xfrm rot="18289469">
          <a:off x="5093977" y="3168774"/>
          <a:ext cx="529620" cy="14751"/>
        </a:xfrm>
        <a:custGeom>
          <a:avLst/>
          <a:gdLst/>
          <a:ahLst/>
          <a:cxnLst/>
          <a:rect l="0" t="0" r="0" b="0"/>
          <a:pathLst>
            <a:path>
              <a:moveTo>
                <a:pt x="0" y="7375"/>
              </a:moveTo>
              <a:lnTo>
                <a:pt x="529620" y="7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345547" y="3162909"/>
        <a:ext cx="26481" cy="26481"/>
      </dsp:txXfrm>
    </dsp:sp>
    <dsp:sp modelId="{A48DDEA5-09A4-1549-B14B-7A07ED94D9D4}">
      <dsp:nvSpPr>
        <dsp:cNvPr id="0" name=""/>
        <dsp:cNvSpPr/>
      </dsp:nvSpPr>
      <dsp:spPr>
        <a:xfrm>
          <a:off x="5510011" y="2769736"/>
          <a:ext cx="1342132" cy="3780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Edit Plan </a:t>
          </a:r>
        </a:p>
      </dsp:txBody>
      <dsp:txXfrm>
        <a:off x="5521084" y="2780809"/>
        <a:ext cx="1319986" cy="355913"/>
      </dsp:txXfrm>
    </dsp:sp>
    <dsp:sp modelId="{F4747FD1-092E-9049-A223-5E138E63FCD2}">
      <dsp:nvSpPr>
        <dsp:cNvPr id="0" name=""/>
        <dsp:cNvSpPr/>
      </dsp:nvSpPr>
      <dsp:spPr>
        <a:xfrm>
          <a:off x="5207564" y="3386158"/>
          <a:ext cx="302447" cy="14751"/>
        </a:xfrm>
        <a:custGeom>
          <a:avLst/>
          <a:gdLst/>
          <a:ahLst/>
          <a:cxnLst/>
          <a:rect l="0" t="0" r="0" b="0"/>
          <a:pathLst>
            <a:path>
              <a:moveTo>
                <a:pt x="0" y="7375"/>
              </a:moveTo>
              <a:lnTo>
                <a:pt x="302447" y="7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351226" y="3385972"/>
        <a:ext cx="15122" cy="15122"/>
      </dsp:txXfrm>
    </dsp:sp>
    <dsp:sp modelId="{5B732BEB-DC35-7146-BFB4-BDD0A45D7742}">
      <dsp:nvSpPr>
        <dsp:cNvPr id="0" name=""/>
        <dsp:cNvSpPr/>
      </dsp:nvSpPr>
      <dsp:spPr>
        <a:xfrm>
          <a:off x="5510011" y="3204504"/>
          <a:ext cx="1342132" cy="3780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Drag and Drop Functionality</a:t>
          </a:r>
        </a:p>
      </dsp:txBody>
      <dsp:txXfrm>
        <a:off x="5521084" y="3215577"/>
        <a:ext cx="1319986" cy="355913"/>
      </dsp:txXfrm>
    </dsp:sp>
    <dsp:sp modelId="{16067173-FBB0-5F40-9108-23ECBF399A0D}">
      <dsp:nvSpPr>
        <dsp:cNvPr id="0" name=""/>
        <dsp:cNvSpPr/>
      </dsp:nvSpPr>
      <dsp:spPr>
        <a:xfrm rot="3310531">
          <a:off x="5093977" y="3603542"/>
          <a:ext cx="529620" cy="14751"/>
        </a:xfrm>
        <a:custGeom>
          <a:avLst/>
          <a:gdLst/>
          <a:ahLst/>
          <a:cxnLst/>
          <a:rect l="0" t="0" r="0" b="0"/>
          <a:pathLst>
            <a:path>
              <a:moveTo>
                <a:pt x="0" y="7375"/>
              </a:moveTo>
              <a:lnTo>
                <a:pt x="529620" y="7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345547" y="3597677"/>
        <a:ext cx="26481" cy="26481"/>
      </dsp:txXfrm>
    </dsp:sp>
    <dsp:sp modelId="{25C911CA-8FC2-934D-8EEE-D422E3E480D3}">
      <dsp:nvSpPr>
        <dsp:cNvPr id="0" name=""/>
        <dsp:cNvSpPr/>
      </dsp:nvSpPr>
      <dsp:spPr>
        <a:xfrm>
          <a:off x="5510011" y="3639272"/>
          <a:ext cx="1342132" cy="3780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Undo and Redo</a:t>
          </a:r>
        </a:p>
      </dsp:txBody>
      <dsp:txXfrm>
        <a:off x="5521084" y="3650345"/>
        <a:ext cx="1319986" cy="355913"/>
      </dsp:txXfrm>
    </dsp:sp>
    <dsp:sp modelId="{C5557B24-36B8-DB4A-804F-DE12F2E510F1}">
      <dsp:nvSpPr>
        <dsp:cNvPr id="0" name=""/>
        <dsp:cNvSpPr/>
      </dsp:nvSpPr>
      <dsp:spPr>
        <a:xfrm rot="4249260">
          <a:off x="4898470" y="3820926"/>
          <a:ext cx="920634" cy="14751"/>
        </a:xfrm>
        <a:custGeom>
          <a:avLst/>
          <a:gdLst/>
          <a:ahLst/>
          <a:cxnLst/>
          <a:rect l="0" t="0" r="0" b="0"/>
          <a:pathLst>
            <a:path>
              <a:moveTo>
                <a:pt x="0" y="7375"/>
              </a:moveTo>
              <a:lnTo>
                <a:pt x="920634" y="7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335772" y="3805285"/>
        <a:ext cx="46031" cy="46031"/>
      </dsp:txXfrm>
    </dsp:sp>
    <dsp:sp modelId="{98754F8E-396A-BA40-8E8C-F564B1890EE4}">
      <dsp:nvSpPr>
        <dsp:cNvPr id="0" name=""/>
        <dsp:cNvSpPr/>
      </dsp:nvSpPr>
      <dsp:spPr>
        <a:xfrm>
          <a:off x="5510011" y="4074040"/>
          <a:ext cx="1342132" cy="3780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Discard &amp; Save changes</a:t>
          </a:r>
        </a:p>
      </dsp:txBody>
      <dsp:txXfrm>
        <a:off x="5521084" y="4085113"/>
        <a:ext cx="1319986" cy="355913"/>
      </dsp:txXfrm>
    </dsp:sp>
    <dsp:sp modelId="{4D19BA8B-3F93-7F46-B308-2DF3CDA487D9}">
      <dsp:nvSpPr>
        <dsp:cNvPr id="0" name=""/>
        <dsp:cNvSpPr/>
      </dsp:nvSpPr>
      <dsp:spPr>
        <a:xfrm rot="2756886">
          <a:off x="3485847" y="3768309"/>
          <a:ext cx="506330" cy="14751"/>
        </a:xfrm>
        <a:custGeom>
          <a:avLst/>
          <a:gdLst/>
          <a:ahLst/>
          <a:cxnLst/>
          <a:rect l="0" t="0" r="0" b="0"/>
          <a:pathLst>
            <a:path>
              <a:moveTo>
                <a:pt x="0" y="7375"/>
              </a:moveTo>
              <a:lnTo>
                <a:pt x="506330" y="7375"/>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26354" y="3763027"/>
        <a:ext cx="25316" cy="25316"/>
      </dsp:txXfrm>
    </dsp:sp>
    <dsp:sp modelId="{6A14B9CA-A7FB-F546-AF05-3141B3D88C85}">
      <dsp:nvSpPr>
        <dsp:cNvPr id="0" name=""/>
        <dsp:cNvSpPr/>
      </dsp:nvSpPr>
      <dsp:spPr>
        <a:xfrm>
          <a:off x="3915040" y="3785792"/>
          <a:ext cx="756118" cy="343689"/>
        </a:xfrm>
        <a:prstGeom prst="roundRect">
          <a:avLst>
            <a:gd name="adj" fmla="val 10000"/>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Help</a:t>
          </a:r>
        </a:p>
      </dsp:txBody>
      <dsp:txXfrm>
        <a:off x="3925106" y="3795858"/>
        <a:ext cx="735986" cy="323557"/>
      </dsp:txXfrm>
    </dsp:sp>
    <dsp:sp modelId="{431FD0EF-A1DD-D043-A334-1DEFB0ED1FC6}">
      <dsp:nvSpPr>
        <dsp:cNvPr id="0" name=""/>
        <dsp:cNvSpPr/>
      </dsp:nvSpPr>
      <dsp:spPr>
        <a:xfrm>
          <a:off x="5855" y="4039670"/>
          <a:ext cx="1342132" cy="3780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(B) Returning User</a:t>
          </a:r>
        </a:p>
      </dsp:txBody>
      <dsp:txXfrm>
        <a:off x="16928" y="4050743"/>
        <a:ext cx="1319986" cy="355913"/>
      </dsp:txXfrm>
    </dsp:sp>
    <dsp:sp modelId="{27B0A632-B9DC-F544-90B0-6B7CAD208F52}">
      <dsp:nvSpPr>
        <dsp:cNvPr id="0" name=""/>
        <dsp:cNvSpPr/>
      </dsp:nvSpPr>
      <dsp:spPr>
        <a:xfrm rot="1562309">
          <a:off x="1325386" y="4319073"/>
          <a:ext cx="445348" cy="14751"/>
        </a:xfrm>
        <a:custGeom>
          <a:avLst/>
          <a:gdLst/>
          <a:ahLst/>
          <a:cxnLst/>
          <a:rect l="0" t="0" r="0" b="0"/>
          <a:pathLst>
            <a:path>
              <a:moveTo>
                <a:pt x="0" y="7375"/>
              </a:moveTo>
              <a:lnTo>
                <a:pt x="445348" y="7375"/>
              </a:lnTo>
            </a:path>
          </a:pathLst>
        </a:custGeom>
        <a:noFill/>
        <a:ln w="12700" cap="flat" cmpd="sng" algn="ctr">
          <a:solidFill>
            <a:schemeClr val="tx1"/>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536927" y="4315315"/>
        <a:ext cx="22267" cy="22267"/>
      </dsp:txXfrm>
    </dsp:sp>
    <dsp:sp modelId="{32660542-76FF-CD41-AC70-4F856AEFE1AA}">
      <dsp:nvSpPr>
        <dsp:cNvPr id="0" name=""/>
        <dsp:cNvSpPr/>
      </dsp:nvSpPr>
      <dsp:spPr>
        <a:xfrm>
          <a:off x="1748133" y="4235167"/>
          <a:ext cx="756118" cy="37805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Log In </a:t>
          </a:r>
        </a:p>
      </dsp:txBody>
      <dsp:txXfrm>
        <a:off x="1759206" y="4246240"/>
        <a:ext cx="733972" cy="355913"/>
      </dsp:txXfrm>
    </dsp:sp>
    <dsp:sp modelId="{EFD07FC0-2003-E44A-863F-9E183B2784DC}">
      <dsp:nvSpPr>
        <dsp:cNvPr id="0" name=""/>
        <dsp:cNvSpPr/>
      </dsp:nvSpPr>
      <dsp:spPr>
        <a:xfrm>
          <a:off x="2504252" y="4416821"/>
          <a:ext cx="287317" cy="14751"/>
        </a:xfrm>
        <a:custGeom>
          <a:avLst/>
          <a:gdLst/>
          <a:ahLst/>
          <a:cxnLst/>
          <a:rect l="0" t="0" r="0" b="0"/>
          <a:pathLst>
            <a:path>
              <a:moveTo>
                <a:pt x="0" y="7375"/>
              </a:moveTo>
              <a:lnTo>
                <a:pt x="287317" y="7375"/>
              </a:lnTo>
            </a:path>
          </a:pathLst>
        </a:custGeom>
        <a:noFill/>
        <a:ln w="12700" cap="flat" cmpd="sng" algn="ctr">
          <a:solidFill>
            <a:schemeClr val="tx1"/>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40727" y="4417014"/>
        <a:ext cx="14365" cy="14365"/>
      </dsp:txXfrm>
    </dsp:sp>
    <dsp:sp modelId="{AB2E165F-5892-BE4D-BF8A-130FF85B90E3}">
      <dsp:nvSpPr>
        <dsp:cNvPr id="0" name=""/>
        <dsp:cNvSpPr/>
      </dsp:nvSpPr>
      <dsp:spPr>
        <a:xfrm>
          <a:off x="2791569" y="4235167"/>
          <a:ext cx="756118" cy="37805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View Plan</a:t>
          </a:r>
        </a:p>
      </dsp:txBody>
      <dsp:txXfrm>
        <a:off x="2802642" y="4246240"/>
        <a:ext cx="733972" cy="355913"/>
      </dsp:txXfrm>
    </dsp:sp>
    <dsp:sp modelId="{2050BB01-A45A-FE42-A784-4186177FBBC1}">
      <dsp:nvSpPr>
        <dsp:cNvPr id="0" name=""/>
        <dsp:cNvSpPr/>
      </dsp:nvSpPr>
      <dsp:spPr>
        <a:xfrm>
          <a:off x="3547687" y="4416821"/>
          <a:ext cx="288345" cy="14751"/>
        </a:xfrm>
        <a:custGeom>
          <a:avLst/>
          <a:gdLst/>
          <a:ahLst/>
          <a:cxnLst/>
          <a:rect l="0" t="0" r="0" b="0"/>
          <a:pathLst>
            <a:path>
              <a:moveTo>
                <a:pt x="0" y="7375"/>
              </a:moveTo>
              <a:lnTo>
                <a:pt x="288345" y="7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84652" y="4416988"/>
        <a:ext cx="14417" cy="14417"/>
      </dsp:txXfrm>
    </dsp:sp>
    <dsp:sp modelId="{EB3D3FA5-B83E-0F42-913A-133500C7C3D6}">
      <dsp:nvSpPr>
        <dsp:cNvPr id="0" name=""/>
        <dsp:cNvSpPr/>
      </dsp:nvSpPr>
      <dsp:spPr>
        <a:xfrm>
          <a:off x="3836033" y="4235167"/>
          <a:ext cx="756118" cy="3780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Change Language</a:t>
          </a:r>
        </a:p>
      </dsp:txBody>
      <dsp:txXfrm>
        <a:off x="3847106" y="4246240"/>
        <a:ext cx="733972" cy="355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C7365-D9C9-C14C-8C6D-99694C727A09}">
      <dsp:nvSpPr>
        <dsp:cNvPr id="0" name=""/>
        <dsp:cNvSpPr/>
      </dsp:nvSpPr>
      <dsp:spPr>
        <a:xfrm>
          <a:off x="28890" y="539287"/>
          <a:ext cx="2324367" cy="531006"/>
        </a:xfrm>
        <a:prstGeom prst="homePlate">
          <a:avLst/>
        </a:prstGeom>
        <a:solidFill>
          <a:schemeClr val="bg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dirty="0">
              <a:latin typeface="Lora" panose="02000503000000020004" pitchFamily="2" charset="77"/>
            </a:rPr>
            <a:t>Detection</a:t>
          </a:r>
        </a:p>
      </dsp:txBody>
      <dsp:txXfrm>
        <a:off x="28890" y="539287"/>
        <a:ext cx="2191616" cy="531006"/>
      </dsp:txXfrm>
    </dsp:sp>
    <dsp:sp modelId="{3D66A33F-04FC-1A43-A142-CE0E30AAA554}">
      <dsp:nvSpPr>
        <dsp:cNvPr id="0" name=""/>
        <dsp:cNvSpPr/>
      </dsp:nvSpPr>
      <dsp:spPr>
        <a:xfrm>
          <a:off x="1888385" y="539287"/>
          <a:ext cx="2324367" cy="531006"/>
        </a:xfrm>
        <a:prstGeom prst="chevron">
          <a:avLst/>
        </a:prstGeom>
        <a:solidFill>
          <a:schemeClr val="tx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Alignment </a:t>
          </a:r>
        </a:p>
      </dsp:txBody>
      <dsp:txXfrm>
        <a:off x="2153888" y="539287"/>
        <a:ext cx="1793361" cy="531006"/>
      </dsp:txXfrm>
    </dsp:sp>
    <dsp:sp modelId="{5DBB0181-4A75-FA4B-B947-7FBE128EC887}">
      <dsp:nvSpPr>
        <dsp:cNvPr id="0" name=""/>
        <dsp:cNvSpPr/>
      </dsp:nvSpPr>
      <dsp:spPr>
        <a:xfrm>
          <a:off x="3724304" y="539236"/>
          <a:ext cx="2324367" cy="531108"/>
        </a:xfrm>
        <a:prstGeom prst="chevron">
          <a:avLst/>
        </a:prstGeom>
        <a:solidFill>
          <a:schemeClr val="tx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Registering</a:t>
          </a:r>
        </a:p>
      </dsp:txBody>
      <dsp:txXfrm>
        <a:off x="3989858" y="539236"/>
        <a:ext cx="1793259" cy="5311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C7365-D9C9-C14C-8C6D-99694C727A09}">
      <dsp:nvSpPr>
        <dsp:cNvPr id="0" name=""/>
        <dsp:cNvSpPr/>
      </dsp:nvSpPr>
      <dsp:spPr>
        <a:xfrm>
          <a:off x="28890" y="539287"/>
          <a:ext cx="2324367" cy="531006"/>
        </a:xfrm>
        <a:prstGeom prst="homePlate">
          <a:avLst/>
        </a:prstGeom>
        <a:solidFill>
          <a:schemeClr val="tx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dirty="0">
              <a:latin typeface="Lora" panose="02000503000000020004" pitchFamily="2" charset="77"/>
            </a:rPr>
            <a:t>Detection</a:t>
          </a:r>
        </a:p>
      </dsp:txBody>
      <dsp:txXfrm>
        <a:off x="28890" y="539287"/>
        <a:ext cx="2191616" cy="531006"/>
      </dsp:txXfrm>
    </dsp:sp>
    <dsp:sp modelId="{3D66A33F-04FC-1A43-A142-CE0E30AAA554}">
      <dsp:nvSpPr>
        <dsp:cNvPr id="0" name=""/>
        <dsp:cNvSpPr/>
      </dsp:nvSpPr>
      <dsp:spPr>
        <a:xfrm>
          <a:off x="1888385" y="539287"/>
          <a:ext cx="2324367" cy="531006"/>
        </a:xfrm>
        <a:prstGeom prst="chevron">
          <a:avLst/>
        </a:prstGeom>
        <a:solidFill>
          <a:schemeClr val="bg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dirty="0">
              <a:latin typeface="Lora" panose="02000503000000020004" pitchFamily="2" charset="77"/>
            </a:rPr>
            <a:t>Alignment</a:t>
          </a:r>
          <a:r>
            <a:rPr lang="en-GB" sz="1200" kern="1200" dirty="0">
              <a:latin typeface="Lora" panose="02000503000000020004" pitchFamily="2" charset="77"/>
            </a:rPr>
            <a:t> </a:t>
          </a:r>
        </a:p>
      </dsp:txBody>
      <dsp:txXfrm>
        <a:off x="2153888" y="539287"/>
        <a:ext cx="1793361" cy="531006"/>
      </dsp:txXfrm>
    </dsp:sp>
    <dsp:sp modelId="{5DBB0181-4A75-FA4B-B947-7FBE128EC887}">
      <dsp:nvSpPr>
        <dsp:cNvPr id="0" name=""/>
        <dsp:cNvSpPr/>
      </dsp:nvSpPr>
      <dsp:spPr>
        <a:xfrm>
          <a:off x="3724304" y="539236"/>
          <a:ext cx="2324367" cy="531108"/>
        </a:xfrm>
        <a:prstGeom prst="chevron">
          <a:avLst/>
        </a:prstGeom>
        <a:solidFill>
          <a:schemeClr val="tx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Registered</a:t>
          </a:r>
        </a:p>
      </dsp:txBody>
      <dsp:txXfrm>
        <a:off x="3989858" y="539236"/>
        <a:ext cx="1793259" cy="5311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C7365-D9C9-C14C-8C6D-99694C727A09}">
      <dsp:nvSpPr>
        <dsp:cNvPr id="0" name=""/>
        <dsp:cNvSpPr/>
      </dsp:nvSpPr>
      <dsp:spPr>
        <a:xfrm>
          <a:off x="28890" y="539287"/>
          <a:ext cx="2324367" cy="531006"/>
        </a:xfrm>
        <a:prstGeom prst="homePlate">
          <a:avLst/>
        </a:prstGeom>
        <a:solidFill>
          <a:schemeClr val="tx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dirty="0">
              <a:latin typeface="Lora" panose="02000503000000020004" pitchFamily="2" charset="77"/>
            </a:rPr>
            <a:t>Detection</a:t>
          </a:r>
        </a:p>
      </dsp:txBody>
      <dsp:txXfrm>
        <a:off x="28890" y="539287"/>
        <a:ext cx="2191616" cy="531006"/>
      </dsp:txXfrm>
    </dsp:sp>
    <dsp:sp modelId="{3D66A33F-04FC-1A43-A142-CE0E30AAA554}">
      <dsp:nvSpPr>
        <dsp:cNvPr id="0" name=""/>
        <dsp:cNvSpPr/>
      </dsp:nvSpPr>
      <dsp:spPr>
        <a:xfrm>
          <a:off x="1888385" y="539287"/>
          <a:ext cx="2324367" cy="531006"/>
        </a:xfrm>
        <a:prstGeom prst="chevron">
          <a:avLst/>
        </a:prstGeom>
        <a:solidFill>
          <a:schemeClr val="tx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0" kern="1200" dirty="0">
              <a:latin typeface="Lora" panose="02000503000000020004" pitchFamily="2" charset="77"/>
            </a:rPr>
            <a:t>Alignment</a:t>
          </a:r>
          <a:r>
            <a:rPr lang="en-GB" sz="1200" kern="1200" dirty="0">
              <a:latin typeface="Lora" panose="02000503000000020004" pitchFamily="2" charset="77"/>
            </a:rPr>
            <a:t> </a:t>
          </a:r>
        </a:p>
      </dsp:txBody>
      <dsp:txXfrm>
        <a:off x="2153888" y="539287"/>
        <a:ext cx="1793361" cy="531006"/>
      </dsp:txXfrm>
    </dsp:sp>
    <dsp:sp modelId="{5DBB0181-4A75-FA4B-B947-7FBE128EC887}">
      <dsp:nvSpPr>
        <dsp:cNvPr id="0" name=""/>
        <dsp:cNvSpPr/>
      </dsp:nvSpPr>
      <dsp:spPr>
        <a:xfrm>
          <a:off x="3724304" y="539236"/>
          <a:ext cx="2324367" cy="531108"/>
        </a:xfrm>
        <a:prstGeom prst="chevron">
          <a:avLst/>
        </a:prstGeom>
        <a:solidFill>
          <a:schemeClr val="bg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Lora" panose="02000503000000020004" pitchFamily="2" charset="77"/>
            </a:rPr>
            <a:t>Registered</a:t>
          </a:r>
        </a:p>
      </dsp:txBody>
      <dsp:txXfrm>
        <a:off x="3989858" y="539236"/>
        <a:ext cx="1793259" cy="5311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F559DB-6A57-D34D-A703-AF95BB4F1A74}" type="datetimeFigureOut">
              <a:rPr lang="en-GB" smtClean="0"/>
              <a:t>27/10/2021</a:t>
            </a:fld>
            <a:endParaRPr lang="en-GB"/>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6635A7-C9F7-6E4A-8EF3-F35AEEE1A5A6}" type="slidenum">
              <a:rPr lang="en-GB" smtClean="0"/>
              <a:t>‹#›</a:t>
            </a:fld>
            <a:endParaRPr lang="en-GB"/>
          </a:p>
        </p:txBody>
      </p:sp>
    </p:spTree>
    <p:extLst>
      <p:ext uri="{BB962C8B-B14F-4D97-AF65-F5344CB8AC3E}">
        <p14:creationId xmlns:p14="http://schemas.microsoft.com/office/powerpoint/2010/main" val="141120873"/>
      </p:ext>
    </p:extLst>
  </p:cSld>
  <p:clrMap bg1="lt1" tx1="dk1" bg2="lt2" tx2="dk2" accent1="accent1" accent2="accent2" accent3="accent3" accent4="accent4" accent5="accent5" accent6="accent6" hlink="hlink" folHlink="folHlink"/>
  <p:notesStyle>
    <a:lvl1pPr marL="0" algn="l" defTabSz="804581" rtl="0" eaLnBrk="1" latinLnBrk="0" hangingPunct="1">
      <a:defRPr sz="1056" kern="1200">
        <a:solidFill>
          <a:schemeClr val="tx1"/>
        </a:solidFill>
        <a:latin typeface="+mn-lt"/>
        <a:ea typeface="+mn-ea"/>
        <a:cs typeface="+mn-cs"/>
      </a:defRPr>
    </a:lvl1pPr>
    <a:lvl2pPr marL="402290" algn="l" defTabSz="804581" rtl="0" eaLnBrk="1" latinLnBrk="0" hangingPunct="1">
      <a:defRPr sz="1056" kern="1200">
        <a:solidFill>
          <a:schemeClr val="tx1"/>
        </a:solidFill>
        <a:latin typeface="+mn-lt"/>
        <a:ea typeface="+mn-ea"/>
        <a:cs typeface="+mn-cs"/>
      </a:defRPr>
    </a:lvl2pPr>
    <a:lvl3pPr marL="804581" algn="l" defTabSz="804581" rtl="0" eaLnBrk="1" latinLnBrk="0" hangingPunct="1">
      <a:defRPr sz="1056" kern="1200">
        <a:solidFill>
          <a:schemeClr val="tx1"/>
        </a:solidFill>
        <a:latin typeface="+mn-lt"/>
        <a:ea typeface="+mn-ea"/>
        <a:cs typeface="+mn-cs"/>
      </a:defRPr>
    </a:lvl3pPr>
    <a:lvl4pPr marL="1206871" algn="l" defTabSz="804581" rtl="0" eaLnBrk="1" latinLnBrk="0" hangingPunct="1">
      <a:defRPr sz="1056" kern="1200">
        <a:solidFill>
          <a:schemeClr val="tx1"/>
        </a:solidFill>
        <a:latin typeface="+mn-lt"/>
        <a:ea typeface="+mn-ea"/>
        <a:cs typeface="+mn-cs"/>
      </a:defRPr>
    </a:lvl4pPr>
    <a:lvl5pPr marL="1609161" algn="l" defTabSz="804581" rtl="0" eaLnBrk="1" latinLnBrk="0" hangingPunct="1">
      <a:defRPr sz="1056" kern="1200">
        <a:solidFill>
          <a:schemeClr val="tx1"/>
        </a:solidFill>
        <a:latin typeface="+mn-lt"/>
        <a:ea typeface="+mn-ea"/>
        <a:cs typeface="+mn-cs"/>
      </a:defRPr>
    </a:lvl5pPr>
    <a:lvl6pPr marL="2011451" algn="l" defTabSz="804581" rtl="0" eaLnBrk="1" latinLnBrk="0" hangingPunct="1">
      <a:defRPr sz="1056" kern="1200">
        <a:solidFill>
          <a:schemeClr val="tx1"/>
        </a:solidFill>
        <a:latin typeface="+mn-lt"/>
        <a:ea typeface="+mn-ea"/>
        <a:cs typeface="+mn-cs"/>
      </a:defRPr>
    </a:lvl6pPr>
    <a:lvl7pPr marL="2413742" algn="l" defTabSz="804581" rtl="0" eaLnBrk="1" latinLnBrk="0" hangingPunct="1">
      <a:defRPr sz="1056" kern="1200">
        <a:solidFill>
          <a:schemeClr val="tx1"/>
        </a:solidFill>
        <a:latin typeface="+mn-lt"/>
        <a:ea typeface="+mn-ea"/>
        <a:cs typeface="+mn-cs"/>
      </a:defRPr>
    </a:lvl7pPr>
    <a:lvl8pPr marL="2816032" algn="l" defTabSz="804581" rtl="0" eaLnBrk="1" latinLnBrk="0" hangingPunct="1">
      <a:defRPr sz="1056" kern="1200">
        <a:solidFill>
          <a:schemeClr val="tx1"/>
        </a:solidFill>
        <a:latin typeface="+mn-lt"/>
        <a:ea typeface="+mn-ea"/>
        <a:cs typeface="+mn-cs"/>
      </a:defRPr>
    </a:lvl8pPr>
    <a:lvl9pPr marL="3218322" algn="l" defTabSz="804581" rtl="0" eaLnBrk="1" latinLnBrk="0" hangingPunct="1">
      <a:defRPr sz="10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2</a:t>
            </a:fld>
            <a:endParaRPr lang="en-GB"/>
          </a:p>
        </p:txBody>
      </p:sp>
    </p:spTree>
    <p:extLst>
      <p:ext uri="{BB962C8B-B14F-4D97-AF65-F5344CB8AC3E}">
        <p14:creationId xmlns:p14="http://schemas.microsoft.com/office/powerpoint/2010/main" val="3975267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11</a:t>
            </a:fld>
            <a:endParaRPr lang="en-GB"/>
          </a:p>
        </p:txBody>
      </p:sp>
    </p:spTree>
    <p:extLst>
      <p:ext uri="{BB962C8B-B14F-4D97-AF65-F5344CB8AC3E}">
        <p14:creationId xmlns:p14="http://schemas.microsoft.com/office/powerpoint/2010/main" val="72289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12</a:t>
            </a:fld>
            <a:endParaRPr lang="en-GB"/>
          </a:p>
        </p:txBody>
      </p:sp>
    </p:spTree>
    <p:extLst>
      <p:ext uri="{BB962C8B-B14F-4D97-AF65-F5344CB8AC3E}">
        <p14:creationId xmlns:p14="http://schemas.microsoft.com/office/powerpoint/2010/main" val="389969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13</a:t>
            </a:fld>
            <a:endParaRPr lang="en-GB"/>
          </a:p>
        </p:txBody>
      </p:sp>
    </p:spTree>
    <p:extLst>
      <p:ext uri="{BB962C8B-B14F-4D97-AF65-F5344CB8AC3E}">
        <p14:creationId xmlns:p14="http://schemas.microsoft.com/office/powerpoint/2010/main" val="2709268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14</a:t>
            </a:fld>
            <a:endParaRPr lang="en-GB"/>
          </a:p>
        </p:txBody>
      </p:sp>
    </p:spTree>
    <p:extLst>
      <p:ext uri="{BB962C8B-B14F-4D97-AF65-F5344CB8AC3E}">
        <p14:creationId xmlns:p14="http://schemas.microsoft.com/office/powerpoint/2010/main" val="268432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Wording Credits to Universal Studio Singapore</a:t>
            </a:r>
          </a:p>
        </p:txBody>
      </p:sp>
      <p:sp>
        <p:nvSpPr>
          <p:cNvPr id="4" name="Slide Number Placeholder 3"/>
          <p:cNvSpPr>
            <a:spLocks noGrp="1"/>
          </p:cNvSpPr>
          <p:nvPr>
            <p:ph type="sldNum" sz="quarter" idx="5"/>
          </p:nvPr>
        </p:nvSpPr>
        <p:spPr/>
        <p:txBody>
          <a:bodyPr/>
          <a:lstStyle/>
          <a:p>
            <a:fld id="{AE6635A7-C9F7-6E4A-8EF3-F35AEEE1A5A6}" type="slidenum">
              <a:rPr lang="en-GB" smtClean="0"/>
              <a:t>15</a:t>
            </a:fld>
            <a:endParaRPr lang="en-GB"/>
          </a:p>
        </p:txBody>
      </p:sp>
    </p:spTree>
    <p:extLst>
      <p:ext uri="{BB962C8B-B14F-4D97-AF65-F5344CB8AC3E}">
        <p14:creationId xmlns:p14="http://schemas.microsoft.com/office/powerpoint/2010/main" val="2067092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Picture Credits: https://</a:t>
            </a:r>
            <a:r>
              <a:rPr lang="en-GB" dirty="0" err="1"/>
              <a:t>www.usj.co.jp</a:t>
            </a:r>
            <a:r>
              <a:rPr lang="en-GB" dirty="0"/>
              <a:t>/web/</a:t>
            </a:r>
            <a:r>
              <a:rPr lang="en-GB" dirty="0" err="1"/>
              <a:t>en</a:t>
            </a:r>
            <a:r>
              <a:rPr lang="en-GB" dirty="0"/>
              <a:t>/us/areas/the-wizarding-world-of-harry-potter</a:t>
            </a:r>
          </a:p>
          <a:p>
            <a:r>
              <a:rPr lang="en-GB" dirty="0"/>
              <a:t>\</a:t>
            </a:r>
          </a:p>
          <a:p>
            <a:endParaRPr lang="en-GB" dirty="0"/>
          </a:p>
          <a:p>
            <a:r>
              <a:rPr lang="en-GB" dirty="0"/>
              <a:t>https://custom-</a:t>
            </a:r>
            <a:r>
              <a:rPr lang="en-GB" dirty="0" err="1"/>
              <a:t>cursor.com</a:t>
            </a:r>
            <a:r>
              <a:rPr lang="en-GB" dirty="0"/>
              <a:t>/</a:t>
            </a:r>
            <a:r>
              <a:rPr lang="en-GB" dirty="0" err="1"/>
              <a:t>en</a:t>
            </a:r>
            <a:r>
              <a:rPr lang="en-GB" dirty="0"/>
              <a:t>/collection/harry-potter</a:t>
            </a:r>
          </a:p>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16</a:t>
            </a:fld>
            <a:endParaRPr lang="en-GB"/>
          </a:p>
        </p:txBody>
      </p:sp>
    </p:spTree>
    <p:extLst>
      <p:ext uri="{BB962C8B-B14F-4D97-AF65-F5344CB8AC3E}">
        <p14:creationId xmlns:p14="http://schemas.microsoft.com/office/powerpoint/2010/main" val="3630883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bestthingstodoinyork.co.uk</a:t>
            </a:r>
            <a:r>
              <a:rPr lang="en-GB" dirty="0"/>
              <a:t>/harry-potter-</a:t>
            </a:r>
            <a:r>
              <a:rPr lang="en-GB" dirty="0" err="1"/>
              <a:t>york</a:t>
            </a:r>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17</a:t>
            </a:fld>
            <a:endParaRPr lang="en-GB"/>
          </a:p>
        </p:txBody>
      </p:sp>
    </p:spTree>
    <p:extLst>
      <p:ext uri="{BB962C8B-B14F-4D97-AF65-F5344CB8AC3E}">
        <p14:creationId xmlns:p14="http://schemas.microsoft.com/office/powerpoint/2010/main" val="3861353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18</a:t>
            </a:fld>
            <a:endParaRPr lang="en-GB"/>
          </a:p>
        </p:txBody>
      </p:sp>
    </p:spTree>
    <p:extLst>
      <p:ext uri="{BB962C8B-B14F-4D97-AF65-F5344CB8AC3E}">
        <p14:creationId xmlns:p14="http://schemas.microsoft.com/office/powerpoint/2010/main" val="115691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19</a:t>
            </a:fld>
            <a:endParaRPr lang="en-GB"/>
          </a:p>
        </p:txBody>
      </p:sp>
    </p:spTree>
    <p:extLst>
      <p:ext uri="{BB962C8B-B14F-4D97-AF65-F5344CB8AC3E}">
        <p14:creationId xmlns:p14="http://schemas.microsoft.com/office/powerpoint/2010/main" val="4061293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20</a:t>
            </a:fld>
            <a:endParaRPr lang="en-GB"/>
          </a:p>
        </p:txBody>
      </p:sp>
    </p:spTree>
    <p:extLst>
      <p:ext uri="{BB962C8B-B14F-4D97-AF65-F5344CB8AC3E}">
        <p14:creationId xmlns:p14="http://schemas.microsoft.com/office/powerpoint/2010/main" val="336906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unsplash.com</a:t>
            </a:r>
            <a:r>
              <a:rPr lang="en-GB" dirty="0"/>
              <a:t>/photos/1zTxyQ3kMaQ</a:t>
            </a:r>
          </a:p>
        </p:txBody>
      </p:sp>
      <p:sp>
        <p:nvSpPr>
          <p:cNvPr id="4" name="Slide Number Placeholder 3"/>
          <p:cNvSpPr>
            <a:spLocks noGrp="1"/>
          </p:cNvSpPr>
          <p:nvPr>
            <p:ph type="sldNum" sz="quarter" idx="5"/>
          </p:nvPr>
        </p:nvSpPr>
        <p:spPr/>
        <p:txBody>
          <a:bodyPr/>
          <a:lstStyle/>
          <a:p>
            <a:fld id="{AE6635A7-C9F7-6E4A-8EF3-F35AEEE1A5A6}" type="slidenum">
              <a:rPr lang="en-GB" smtClean="0"/>
              <a:t>3</a:t>
            </a:fld>
            <a:endParaRPr lang="en-GB"/>
          </a:p>
        </p:txBody>
      </p:sp>
    </p:spTree>
    <p:extLst>
      <p:ext uri="{BB962C8B-B14F-4D97-AF65-F5344CB8AC3E}">
        <p14:creationId xmlns:p14="http://schemas.microsoft.com/office/powerpoint/2010/main" val="138613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21</a:t>
            </a:fld>
            <a:endParaRPr lang="en-GB"/>
          </a:p>
        </p:txBody>
      </p:sp>
    </p:spTree>
    <p:extLst>
      <p:ext uri="{BB962C8B-B14F-4D97-AF65-F5344CB8AC3E}">
        <p14:creationId xmlns:p14="http://schemas.microsoft.com/office/powerpoint/2010/main" val="3483924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23</a:t>
            </a:fld>
            <a:endParaRPr lang="en-GB"/>
          </a:p>
        </p:txBody>
      </p:sp>
    </p:spTree>
    <p:extLst>
      <p:ext uri="{BB962C8B-B14F-4D97-AF65-F5344CB8AC3E}">
        <p14:creationId xmlns:p14="http://schemas.microsoft.com/office/powerpoint/2010/main" val="699618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26</a:t>
            </a:fld>
            <a:endParaRPr lang="en-GB"/>
          </a:p>
        </p:txBody>
      </p:sp>
    </p:spTree>
    <p:extLst>
      <p:ext uri="{BB962C8B-B14F-4D97-AF65-F5344CB8AC3E}">
        <p14:creationId xmlns:p14="http://schemas.microsoft.com/office/powerpoint/2010/main" val="3856554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27</a:t>
            </a:fld>
            <a:endParaRPr lang="en-GB"/>
          </a:p>
        </p:txBody>
      </p:sp>
    </p:spTree>
    <p:extLst>
      <p:ext uri="{BB962C8B-B14F-4D97-AF65-F5344CB8AC3E}">
        <p14:creationId xmlns:p14="http://schemas.microsoft.com/office/powerpoint/2010/main" val="1717399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28</a:t>
            </a:fld>
            <a:endParaRPr lang="en-GB"/>
          </a:p>
        </p:txBody>
      </p:sp>
    </p:spTree>
    <p:extLst>
      <p:ext uri="{BB962C8B-B14F-4D97-AF65-F5344CB8AC3E}">
        <p14:creationId xmlns:p14="http://schemas.microsoft.com/office/powerpoint/2010/main" val="3069577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29</a:t>
            </a:fld>
            <a:endParaRPr lang="en-GB"/>
          </a:p>
        </p:txBody>
      </p:sp>
    </p:spTree>
    <p:extLst>
      <p:ext uri="{BB962C8B-B14F-4D97-AF65-F5344CB8AC3E}">
        <p14:creationId xmlns:p14="http://schemas.microsoft.com/office/powerpoint/2010/main" val="3409604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30</a:t>
            </a:fld>
            <a:endParaRPr lang="en-GB"/>
          </a:p>
        </p:txBody>
      </p:sp>
    </p:spTree>
    <p:extLst>
      <p:ext uri="{BB962C8B-B14F-4D97-AF65-F5344CB8AC3E}">
        <p14:creationId xmlns:p14="http://schemas.microsoft.com/office/powerpoint/2010/main" val="3944230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31</a:t>
            </a:fld>
            <a:endParaRPr lang="en-GB"/>
          </a:p>
        </p:txBody>
      </p:sp>
    </p:spTree>
    <p:extLst>
      <p:ext uri="{BB962C8B-B14F-4D97-AF65-F5344CB8AC3E}">
        <p14:creationId xmlns:p14="http://schemas.microsoft.com/office/powerpoint/2010/main" val="3302718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32</a:t>
            </a:fld>
            <a:endParaRPr lang="en-GB"/>
          </a:p>
        </p:txBody>
      </p:sp>
    </p:spTree>
    <p:extLst>
      <p:ext uri="{BB962C8B-B14F-4D97-AF65-F5344CB8AC3E}">
        <p14:creationId xmlns:p14="http://schemas.microsoft.com/office/powerpoint/2010/main" val="2068928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33</a:t>
            </a:fld>
            <a:endParaRPr lang="en-GB"/>
          </a:p>
        </p:txBody>
      </p:sp>
    </p:spTree>
    <p:extLst>
      <p:ext uri="{BB962C8B-B14F-4D97-AF65-F5344CB8AC3E}">
        <p14:creationId xmlns:p14="http://schemas.microsoft.com/office/powerpoint/2010/main" val="2708915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unsplash.com</a:t>
            </a:r>
            <a:r>
              <a:rPr lang="en-GB" dirty="0"/>
              <a:t>/photos/6pP4QXefjkg</a:t>
            </a:r>
          </a:p>
        </p:txBody>
      </p:sp>
      <p:sp>
        <p:nvSpPr>
          <p:cNvPr id="4" name="Slide Number Placeholder 3"/>
          <p:cNvSpPr>
            <a:spLocks noGrp="1"/>
          </p:cNvSpPr>
          <p:nvPr>
            <p:ph type="sldNum" sz="quarter" idx="5"/>
          </p:nvPr>
        </p:nvSpPr>
        <p:spPr/>
        <p:txBody>
          <a:bodyPr/>
          <a:lstStyle/>
          <a:p>
            <a:fld id="{AE6635A7-C9F7-6E4A-8EF3-F35AEEE1A5A6}" type="slidenum">
              <a:rPr lang="en-GB" smtClean="0"/>
              <a:t>4</a:t>
            </a:fld>
            <a:endParaRPr lang="en-GB"/>
          </a:p>
        </p:txBody>
      </p:sp>
    </p:spTree>
    <p:extLst>
      <p:ext uri="{BB962C8B-B14F-4D97-AF65-F5344CB8AC3E}">
        <p14:creationId xmlns:p14="http://schemas.microsoft.com/office/powerpoint/2010/main" val="2424163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34</a:t>
            </a:fld>
            <a:endParaRPr lang="en-GB"/>
          </a:p>
        </p:txBody>
      </p:sp>
    </p:spTree>
    <p:extLst>
      <p:ext uri="{BB962C8B-B14F-4D97-AF65-F5344CB8AC3E}">
        <p14:creationId xmlns:p14="http://schemas.microsoft.com/office/powerpoint/2010/main" val="4033400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35</a:t>
            </a:fld>
            <a:endParaRPr lang="en-GB"/>
          </a:p>
        </p:txBody>
      </p:sp>
    </p:spTree>
    <p:extLst>
      <p:ext uri="{BB962C8B-B14F-4D97-AF65-F5344CB8AC3E}">
        <p14:creationId xmlns:p14="http://schemas.microsoft.com/office/powerpoint/2010/main" val="1321573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36</a:t>
            </a:fld>
            <a:endParaRPr lang="en-GB"/>
          </a:p>
        </p:txBody>
      </p:sp>
    </p:spTree>
    <p:extLst>
      <p:ext uri="{BB962C8B-B14F-4D97-AF65-F5344CB8AC3E}">
        <p14:creationId xmlns:p14="http://schemas.microsoft.com/office/powerpoint/2010/main" val="1300028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37</a:t>
            </a:fld>
            <a:endParaRPr lang="en-GB"/>
          </a:p>
        </p:txBody>
      </p:sp>
    </p:spTree>
    <p:extLst>
      <p:ext uri="{BB962C8B-B14F-4D97-AF65-F5344CB8AC3E}">
        <p14:creationId xmlns:p14="http://schemas.microsoft.com/office/powerpoint/2010/main" val="2137150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38</a:t>
            </a:fld>
            <a:endParaRPr lang="en-GB"/>
          </a:p>
        </p:txBody>
      </p:sp>
    </p:spTree>
    <p:extLst>
      <p:ext uri="{BB962C8B-B14F-4D97-AF65-F5344CB8AC3E}">
        <p14:creationId xmlns:p14="http://schemas.microsoft.com/office/powerpoint/2010/main" val="4066425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unsplash.com</a:t>
            </a:r>
            <a:r>
              <a:rPr lang="en-GB" dirty="0"/>
              <a:t>/photos/o4E_qIyBj3k</a:t>
            </a:r>
          </a:p>
        </p:txBody>
      </p:sp>
      <p:sp>
        <p:nvSpPr>
          <p:cNvPr id="4" name="Slide Number Placeholder 3"/>
          <p:cNvSpPr>
            <a:spLocks noGrp="1"/>
          </p:cNvSpPr>
          <p:nvPr>
            <p:ph type="sldNum" sz="quarter" idx="5"/>
          </p:nvPr>
        </p:nvSpPr>
        <p:spPr/>
        <p:txBody>
          <a:bodyPr/>
          <a:lstStyle/>
          <a:p>
            <a:fld id="{AE6635A7-C9F7-6E4A-8EF3-F35AEEE1A5A6}" type="slidenum">
              <a:rPr lang="en-GB" smtClean="0"/>
              <a:t>39</a:t>
            </a:fld>
            <a:endParaRPr lang="en-GB"/>
          </a:p>
        </p:txBody>
      </p:sp>
    </p:spTree>
    <p:extLst>
      <p:ext uri="{BB962C8B-B14F-4D97-AF65-F5344CB8AC3E}">
        <p14:creationId xmlns:p14="http://schemas.microsoft.com/office/powerpoint/2010/main" val="118703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unsplash.com</a:t>
            </a:r>
            <a:r>
              <a:rPr lang="en-GB" dirty="0"/>
              <a:t>/photos/6pP4QXefjkg</a:t>
            </a:r>
          </a:p>
        </p:txBody>
      </p:sp>
      <p:sp>
        <p:nvSpPr>
          <p:cNvPr id="4" name="Slide Number Placeholder 3"/>
          <p:cNvSpPr>
            <a:spLocks noGrp="1"/>
          </p:cNvSpPr>
          <p:nvPr>
            <p:ph type="sldNum" sz="quarter" idx="5"/>
          </p:nvPr>
        </p:nvSpPr>
        <p:spPr/>
        <p:txBody>
          <a:bodyPr/>
          <a:lstStyle/>
          <a:p>
            <a:fld id="{AE6635A7-C9F7-6E4A-8EF3-F35AEEE1A5A6}" type="slidenum">
              <a:rPr lang="en-GB" smtClean="0"/>
              <a:t>40</a:t>
            </a:fld>
            <a:endParaRPr lang="en-GB"/>
          </a:p>
        </p:txBody>
      </p:sp>
    </p:spTree>
    <p:extLst>
      <p:ext uri="{BB962C8B-B14F-4D97-AF65-F5344CB8AC3E}">
        <p14:creationId xmlns:p14="http://schemas.microsoft.com/office/powerpoint/2010/main" val="2050768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41</a:t>
            </a:fld>
            <a:endParaRPr lang="en-GB"/>
          </a:p>
        </p:txBody>
      </p:sp>
    </p:spTree>
    <p:extLst>
      <p:ext uri="{BB962C8B-B14F-4D97-AF65-F5344CB8AC3E}">
        <p14:creationId xmlns:p14="http://schemas.microsoft.com/office/powerpoint/2010/main" val="1156923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42</a:t>
            </a:fld>
            <a:endParaRPr lang="en-GB"/>
          </a:p>
        </p:txBody>
      </p:sp>
    </p:spTree>
    <p:extLst>
      <p:ext uri="{BB962C8B-B14F-4D97-AF65-F5344CB8AC3E}">
        <p14:creationId xmlns:p14="http://schemas.microsoft.com/office/powerpoint/2010/main" val="2843793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43</a:t>
            </a:fld>
            <a:endParaRPr lang="en-GB"/>
          </a:p>
        </p:txBody>
      </p:sp>
    </p:spTree>
    <p:extLst>
      <p:ext uri="{BB962C8B-B14F-4D97-AF65-F5344CB8AC3E}">
        <p14:creationId xmlns:p14="http://schemas.microsoft.com/office/powerpoint/2010/main" val="295903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unsplash.com</a:t>
            </a:r>
            <a:r>
              <a:rPr lang="en-GB" dirty="0"/>
              <a:t>/photos/6pP4QXefjkg</a:t>
            </a:r>
          </a:p>
        </p:txBody>
      </p:sp>
      <p:sp>
        <p:nvSpPr>
          <p:cNvPr id="4" name="Slide Number Placeholder 3"/>
          <p:cNvSpPr>
            <a:spLocks noGrp="1"/>
          </p:cNvSpPr>
          <p:nvPr>
            <p:ph type="sldNum" sz="quarter" idx="5"/>
          </p:nvPr>
        </p:nvSpPr>
        <p:spPr/>
        <p:txBody>
          <a:bodyPr/>
          <a:lstStyle/>
          <a:p>
            <a:fld id="{AE6635A7-C9F7-6E4A-8EF3-F35AEEE1A5A6}" type="slidenum">
              <a:rPr lang="en-GB" smtClean="0"/>
              <a:t>5</a:t>
            </a:fld>
            <a:endParaRPr lang="en-GB"/>
          </a:p>
        </p:txBody>
      </p:sp>
    </p:spTree>
    <p:extLst>
      <p:ext uri="{BB962C8B-B14F-4D97-AF65-F5344CB8AC3E}">
        <p14:creationId xmlns:p14="http://schemas.microsoft.com/office/powerpoint/2010/main" val="2136594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44</a:t>
            </a:fld>
            <a:endParaRPr lang="en-GB"/>
          </a:p>
        </p:txBody>
      </p:sp>
    </p:spTree>
    <p:extLst>
      <p:ext uri="{BB962C8B-B14F-4D97-AF65-F5344CB8AC3E}">
        <p14:creationId xmlns:p14="http://schemas.microsoft.com/office/powerpoint/2010/main" val="3527655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45</a:t>
            </a:fld>
            <a:endParaRPr lang="en-GB"/>
          </a:p>
        </p:txBody>
      </p:sp>
    </p:spTree>
    <p:extLst>
      <p:ext uri="{BB962C8B-B14F-4D97-AF65-F5344CB8AC3E}">
        <p14:creationId xmlns:p14="http://schemas.microsoft.com/office/powerpoint/2010/main" val="53878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unsplash.com</a:t>
            </a:r>
            <a:r>
              <a:rPr lang="en-GB" dirty="0"/>
              <a:t>/photos/6pP4QXefjkg</a:t>
            </a:r>
          </a:p>
        </p:txBody>
      </p:sp>
      <p:sp>
        <p:nvSpPr>
          <p:cNvPr id="4" name="Slide Number Placeholder 3"/>
          <p:cNvSpPr>
            <a:spLocks noGrp="1"/>
          </p:cNvSpPr>
          <p:nvPr>
            <p:ph type="sldNum" sz="quarter" idx="5"/>
          </p:nvPr>
        </p:nvSpPr>
        <p:spPr/>
        <p:txBody>
          <a:bodyPr/>
          <a:lstStyle/>
          <a:p>
            <a:fld id="{AE6635A7-C9F7-6E4A-8EF3-F35AEEE1A5A6}" type="slidenum">
              <a:rPr lang="en-GB" smtClean="0"/>
              <a:t>6</a:t>
            </a:fld>
            <a:endParaRPr lang="en-GB"/>
          </a:p>
        </p:txBody>
      </p:sp>
    </p:spTree>
    <p:extLst>
      <p:ext uri="{BB962C8B-B14F-4D97-AF65-F5344CB8AC3E}">
        <p14:creationId xmlns:p14="http://schemas.microsoft.com/office/powerpoint/2010/main" val="121746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unsplash.com</a:t>
            </a:r>
            <a:r>
              <a:rPr lang="en-GB" dirty="0"/>
              <a:t>/photos/6pP4QXefjkg</a:t>
            </a:r>
          </a:p>
        </p:txBody>
      </p:sp>
      <p:sp>
        <p:nvSpPr>
          <p:cNvPr id="4" name="Slide Number Placeholder 3"/>
          <p:cNvSpPr>
            <a:spLocks noGrp="1"/>
          </p:cNvSpPr>
          <p:nvPr>
            <p:ph type="sldNum" sz="quarter" idx="5"/>
          </p:nvPr>
        </p:nvSpPr>
        <p:spPr/>
        <p:txBody>
          <a:bodyPr/>
          <a:lstStyle/>
          <a:p>
            <a:fld id="{AE6635A7-C9F7-6E4A-8EF3-F35AEEE1A5A6}" type="slidenum">
              <a:rPr lang="en-GB" smtClean="0"/>
              <a:t>7</a:t>
            </a:fld>
            <a:endParaRPr lang="en-GB"/>
          </a:p>
        </p:txBody>
      </p:sp>
    </p:spTree>
    <p:extLst>
      <p:ext uri="{BB962C8B-B14F-4D97-AF65-F5344CB8AC3E}">
        <p14:creationId xmlns:p14="http://schemas.microsoft.com/office/powerpoint/2010/main" val="357927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unsplash.com</a:t>
            </a:r>
            <a:r>
              <a:rPr lang="en-GB" dirty="0"/>
              <a:t>/photos/6pP4QXefjkg</a:t>
            </a:r>
          </a:p>
        </p:txBody>
      </p:sp>
      <p:sp>
        <p:nvSpPr>
          <p:cNvPr id="4" name="Slide Number Placeholder 3"/>
          <p:cNvSpPr>
            <a:spLocks noGrp="1"/>
          </p:cNvSpPr>
          <p:nvPr>
            <p:ph type="sldNum" sz="quarter" idx="5"/>
          </p:nvPr>
        </p:nvSpPr>
        <p:spPr/>
        <p:txBody>
          <a:bodyPr/>
          <a:lstStyle/>
          <a:p>
            <a:fld id="{AE6635A7-C9F7-6E4A-8EF3-F35AEEE1A5A6}" type="slidenum">
              <a:rPr lang="en-GB" smtClean="0"/>
              <a:t>8</a:t>
            </a:fld>
            <a:endParaRPr lang="en-GB"/>
          </a:p>
        </p:txBody>
      </p:sp>
    </p:spTree>
    <p:extLst>
      <p:ext uri="{BB962C8B-B14F-4D97-AF65-F5344CB8AC3E}">
        <p14:creationId xmlns:p14="http://schemas.microsoft.com/office/powerpoint/2010/main" val="3837032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unsplash.com</a:t>
            </a:r>
            <a:r>
              <a:rPr lang="en-GB" dirty="0"/>
              <a:t>/photos/6pP4QXefjkg</a:t>
            </a:r>
          </a:p>
        </p:txBody>
      </p:sp>
      <p:sp>
        <p:nvSpPr>
          <p:cNvPr id="4" name="Slide Number Placeholder 3"/>
          <p:cNvSpPr>
            <a:spLocks noGrp="1"/>
          </p:cNvSpPr>
          <p:nvPr>
            <p:ph type="sldNum" sz="quarter" idx="5"/>
          </p:nvPr>
        </p:nvSpPr>
        <p:spPr/>
        <p:txBody>
          <a:bodyPr/>
          <a:lstStyle/>
          <a:p>
            <a:fld id="{AE6635A7-C9F7-6E4A-8EF3-F35AEEE1A5A6}" type="slidenum">
              <a:rPr lang="en-GB" smtClean="0"/>
              <a:t>9</a:t>
            </a:fld>
            <a:endParaRPr lang="en-GB"/>
          </a:p>
        </p:txBody>
      </p:sp>
    </p:spTree>
    <p:extLst>
      <p:ext uri="{BB962C8B-B14F-4D97-AF65-F5344CB8AC3E}">
        <p14:creationId xmlns:p14="http://schemas.microsoft.com/office/powerpoint/2010/main" val="1708777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6635A7-C9F7-6E4A-8EF3-F35AEEE1A5A6}" type="slidenum">
              <a:rPr lang="en-GB" smtClean="0"/>
              <a:t>10</a:t>
            </a:fld>
            <a:endParaRPr lang="en-GB"/>
          </a:p>
        </p:txBody>
      </p:sp>
    </p:spTree>
    <p:extLst>
      <p:ext uri="{BB962C8B-B14F-4D97-AF65-F5344CB8AC3E}">
        <p14:creationId xmlns:p14="http://schemas.microsoft.com/office/powerpoint/2010/main" val="3003168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4.wdp"/><Relationship Id="rId5" Type="http://schemas.openxmlformats.org/officeDocument/2006/relationships/image" Target="../media/image3.png"/><Relationship Id="rId4" Type="http://schemas.microsoft.com/office/2007/relationships/hdphoto" Target="../media/hdphoto3.wdp"/></Relationships>
</file>

<file path=ppt/slideLayouts/_rels/slideLayout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4.wdp"/><Relationship Id="rId5" Type="http://schemas.openxmlformats.org/officeDocument/2006/relationships/image" Target="../media/image3.png"/><Relationship Id="rId4" Type="http://schemas.microsoft.com/office/2007/relationships/hdphoto" Target="../media/hdphoto3.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3.wdp"/><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5.wdp"/><Relationship Id="rId5" Type="http://schemas.openxmlformats.org/officeDocument/2006/relationships/image" Target="../media/image5.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4.wdp"/><Relationship Id="rId5" Type="http://schemas.openxmlformats.org/officeDocument/2006/relationships/image" Target="../media/image3.png"/><Relationship Id="rId4" Type="http://schemas.microsoft.com/office/2007/relationships/hdphoto" Target="../media/hdphoto3.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3.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667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2733-D34A-4737-812D-D8D522609DB2}"/>
              </a:ext>
            </a:extLst>
          </p:cNvPr>
          <p:cNvSpPr>
            <a:spLocks noGrp="1"/>
          </p:cNvSpPr>
          <p:nvPr>
            <p:ph type="ctrTitle"/>
          </p:nvPr>
        </p:nvSpPr>
        <p:spPr>
          <a:xfrm>
            <a:off x="857250" y="1621191"/>
            <a:ext cx="5143500" cy="3448756"/>
          </a:xfrm>
        </p:spPr>
        <p:txBody>
          <a:bodyPr anchor="b"/>
          <a:lstStyle>
            <a:lvl1pPr algn="ctr">
              <a:defRPr sz="3375"/>
            </a:lvl1pPr>
          </a:lstStyle>
          <a:p>
            <a:r>
              <a:rPr lang="en-US"/>
              <a:t>Click to edit Master title style</a:t>
            </a:r>
            <a:endParaRPr lang="en-SG"/>
          </a:p>
        </p:txBody>
      </p:sp>
      <p:sp>
        <p:nvSpPr>
          <p:cNvPr id="3" name="Subtitle 2">
            <a:extLst>
              <a:ext uri="{FF2B5EF4-FFF2-40B4-BE49-F238E27FC236}">
                <a16:creationId xmlns:a16="http://schemas.microsoft.com/office/drawing/2014/main" id="{24E05FDB-3CE3-4828-8669-B189DC158878}"/>
              </a:ext>
            </a:extLst>
          </p:cNvPr>
          <p:cNvSpPr>
            <a:spLocks noGrp="1"/>
          </p:cNvSpPr>
          <p:nvPr>
            <p:ph type="subTitle" idx="1"/>
          </p:nvPr>
        </p:nvSpPr>
        <p:spPr>
          <a:xfrm>
            <a:off x="857250" y="5202944"/>
            <a:ext cx="5143500" cy="2391656"/>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7D82312-FCF0-4047-9E60-9A7A74D23040}"/>
              </a:ext>
            </a:extLst>
          </p:cNvPr>
          <p:cNvSpPr>
            <a:spLocks noGrp="1"/>
          </p:cNvSpPr>
          <p:nvPr>
            <p:ph type="dt" sz="half" idx="10"/>
          </p:nvPr>
        </p:nvSpPr>
        <p:spPr/>
        <p:txBody>
          <a:bodyPr/>
          <a:lstStyle/>
          <a:p>
            <a:fld id="{09BC2CCF-1482-4D07-B7ED-B20DE7B65F9C}" type="datetimeFigureOut">
              <a:rPr lang="en-SG" smtClean="0"/>
              <a:t>27/10/21</a:t>
            </a:fld>
            <a:endParaRPr lang="en-SG"/>
          </a:p>
        </p:txBody>
      </p:sp>
      <p:sp>
        <p:nvSpPr>
          <p:cNvPr id="5" name="Footer Placeholder 4">
            <a:extLst>
              <a:ext uri="{FF2B5EF4-FFF2-40B4-BE49-F238E27FC236}">
                <a16:creationId xmlns:a16="http://schemas.microsoft.com/office/drawing/2014/main" id="{8C0D7958-A6F0-41AB-9EE7-633C8F0401E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3BB1028-E37F-4D5B-90CE-7B96FFBB04D3}"/>
              </a:ext>
            </a:extLst>
          </p:cNvPr>
          <p:cNvSpPr>
            <a:spLocks noGrp="1"/>
          </p:cNvSpPr>
          <p:nvPr>
            <p:ph type="sldNum" sz="quarter" idx="12"/>
          </p:nvPr>
        </p:nvSpPr>
        <p:spPr/>
        <p:txBody>
          <a:bodyPr/>
          <a:lstStyle/>
          <a:p>
            <a:fld id="{5CFD4614-09AB-4478-94D0-E4F950769EEB}" type="slidenum">
              <a:rPr lang="en-SG" smtClean="0"/>
              <a:t>‹#›</a:t>
            </a:fld>
            <a:endParaRPr lang="en-SG"/>
          </a:p>
        </p:txBody>
      </p:sp>
    </p:spTree>
    <p:extLst>
      <p:ext uri="{BB962C8B-B14F-4D97-AF65-F5344CB8AC3E}">
        <p14:creationId xmlns:p14="http://schemas.microsoft.com/office/powerpoint/2010/main" val="332033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5C39D3-FCE7-C246-AB95-3632BEEDDD34}"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447526-4B5C-CB4C-9C32-3BF7068EE7E4}" type="slidenum">
              <a:rPr lang="en-GB" smtClean="0"/>
              <a:t>‹#›</a:t>
            </a:fld>
            <a:endParaRPr lang="en-GB"/>
          </a:p>
        </p:txBody>
      </p:sp>
      <p:sp>
        <p:nvSpPr>
          <p:cNvPr id="8" name="Rectangle 7">
            <a:extLst>
              <a:ext uri="{FF2B5EF4-FFF2-40B4-BE49-F238E27FC236}">
                <a16:creationId xmlns:a16="http://schemas.microsoft.com/office/drawing/2014/main" id="{1A41546A-AD9C-0547-ACD4-B55BEDDDEEE3}"/>
              </a:ext>
            </a:extLst>
          </p:cNvPr>
          <p:cNvSpPr/>
          <p:nvPr userDrawn="1"/>
        </p:nvSpPr>
        <p:spPr>
          <a:xfrm>
            <a:off x="1" y="-1"/>
            <a:ext cx="6858000" cy="922301"/>
          </a:xfrm>
          <a:prstGeom prst="rect">
            <a:avLst/>
          </a:prstGeom>
          <a:solidFill>
            <a:srgbClr val="1B2A5F"/>
          </a:solidFill>
          <a:ln>
            <a:solidFill>
              <a:srgbClr val="1B2A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Icon&#10;&#10;Description automatically generated">
            <a:extLst>
              <a:ext uri="{FF2B5EF4-FFF2-40B4-BE49-F238E27FC236}">
                <a16:creationId xmlns:a16="http://schemas.microsoft.com/office/drawing/2014/main" id="{BE93C0AB-B0B1-0C43-B5F2-7B898B4EA483}"/>
              </a:ext>
            </a:extLst>
          </p:cNvPr>
          <p:cNvPicPr>
            <a:picLocks noChangeAspect="1"/>
          </p:cNvPicPr>
          <p:nvPr userDrawn="1"/>
        </p:nvPicPr>
        <p:blipFill>
          <a:blip r:embed="rId2"/>
          <a:stretch>
            <a:fillRect/>
          </a:stretch>
        </p:blipFill>
        <p:spPr>
          <a:xfrm>
            <a:off x="95571" y="197200"/>
            <a:ext cx="528628" cy="501393"/>
          </a:xfrm>
          <a:prstGeom prst="rect">
            <a:avLst/>
          </a:prstGeom>
        </p:spPr>
      </p:pic>
      <p:pic>
        <p:nvPicPr>
          <p:cNvPr id="16" name="Picture 15" descr="Icon&#10;&#10;Description automatically generated">
            <a:extLst>
              <a:ext uri="{FF2B5EF4-FFF2-40B4-BE49-F238E27FC236}">
                <a16:creationId xmlns:a16="http://schemas.microsoft.com/office/drawing/2014/main" id="{B8C28DCA-4C9A-954A-96CE-AE0E4C5928AC}"/>
              </a:ext>
            </a:extLst>
          </p:cNvPr>
          <p:cNvPicPr>
            <a:picLocks noChangeAspect="1"/>
          </p:cNvPicPr>
          <p:nvPr userDrawn="1"/>
        </p:nvPicPr>
        <p:blipFill>
          <a:blip r:embed="rId3">
            <a:lum bright="70000" contrast="-70000"/>
          </a:blip>
          <a:stretch>
            <a:fillRect/>
          </a:stretch>
        </p:blipFill>
        <p:spPr>
          <a:xfrm>
            <a:off x="5010344" y="200472"/>
            <a:ext cx="449123" cy="446317"/>
          </a:xfrm>
          <a:prstGeom prst="rect">
            <a:avLst/>
          </a:prstGeom>
        </p:spPr>
      </p:pic>
      <p:grpSp>
        <p:nvGrpSpPr>
          <p:cNvPr id="29" name="Group 28">
            <a:extLst>
              <a:ext uri="{FF2B5EF4-FFF2-40B4-BE49-F238E27FC236}">
                <a16:creationId xmlns:a16="http://schemas.microsoft.com/office/drawing/2014/main" id="{4FD1A45B-D00E-1E4F-8506-2C257C33189F}"/>
              </a:ext>
            </a:extLst>
          </p:cNvPr>
          <p:cNvGrpSpPr/>
          <p:nvPr userDrawn="1"/>
        </p:nvGrpSpPr>
        <p:grpSpPr>
          <a:xfrm>
            <a:off x="5333128" y="221082"/>
            <a:ext cx="1443686" cy="449123"/>
            <a:chOff x="5311262" y="236587"/>
            <a:chExt cx="1443686" cy="449123"/>
          </a:xfrm>
        </p:grpSpPr>
        <p:sp>
          <p:nvSpPr>
            <p:cNvPr id="21" name="Rectangle 20">
              <a:extLst>
                <a:ext uri="{FF2B5EF4-FFF2-40B4-BE49-F238E27FC236}">
                  <a16:creationId xmlns:a16="http://schemas.microsoft.com/office/drawing/2014/main" id="{BD941828-6DED-4E43-8168-569312002F5D}"/>
                </a:ext>
              </a:extLst>
            </p:cNvPr>
            <p:cNvSpPr/>
            <p:nvPr userDrawn="1"/>
          </p:nvSpPr>
          <p:spPr>
            <a:xfrm>
              <a:off x="5311262" y="236587"/>
              <a:ext cx="137897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Lora" panose="02000503000000020004" pitchFamily="2" charset="77"/>
                </a:rPr>
                <a:t>English </a:t>
              </a:r>
            </a:p>
          </p:txBody>
        </p:sp>
        <p:sp>
          <p:nvSpPr>
            <p:cNvPr id="28" name="Rectangle 27">
              <a:extLst>
                <a:ext uri="{FF2B5EF4-FFF2-40B4-BE49-F238E27FC236}">
                  <a16:creationId xmlns:a16="http://schemas.microsoft.com/office/drawing/2014/main" id="{C07DF8AC-F0B5-8C4C-B771-07A1AE9D650C}"/>
                </a:ext>
              </a:extLst>
            </p:cNvPr>
            <p:cNvSpPr/>
            <p:nvPr userDrawn="1"/>
          </p:nvSpPr>
          <p:spPr>
            <a:xfrm rot="5400000">
              <a:off x="6333654" y="236586"/>
              <a:ext cx="39346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0" dirty="0">
                  <a:solidFill>
                    <a:schemeClr val="bg1"/>
                  </a:solidFill>
                  <a:latin typeface="Lora" panose="02000503000000020004" pitchFamily="2" charset="77"/>
                </a:rPr>
                <a:t>&gt;</a:t>
              </a:r>
              <a:r>
                <a:rPr lang="en-GB" b="1" dirty="0">
                  <a:solidFill>
                    <a:schemeClr val="bg1"/>
                  </a:solidFill>
                  <a:latin typeface="Lora" panose="02000503000000020004" pitchFamily="2" charset="77"/>
                </a:rPr>
                <a:t> </a:t>
              </a:r>
            </a:p>
          </p:txBody>
        </p:sp>
      </p:grpSp>
      <p:pic>
        <p:nvPicPr>
          <p:cNvPr id="15" name="Picture 14">
            <a:extLst>
              <a:ext uri="{FF2B5EF4-FFF2-40B4-BE49-F238E27FC236}">
                <a16:creationId xmlns:a16="http://schemas.microsoft.com/office/drawing/2014/main" id="{9AACF7A7-0DC0-5C4A-A1B0-4EBB0D60074D}"/>
              </a:ext>
            </a:extLst>
          </p:cNvPr>
          <p:cNvPicPr>
            <a:picLocks noChangeAspect="1"/>
          </p:cNvPicPr>
          <p:nvPr userDrawn="1"/>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765333" y="-202470"/>
            <a:ext cx="1327331" cy="1252200"/>
          </a:xfrm>
          <a:prstGeom prst="rect">
            <a:avLst/>
          </a:prstGeom>
        </p:spPr>
      </p:pic>
    </p:spTree>
    <p:extLst>
      <p:ext uri="{BB962C8B-B14F-4D97-AF65-F5344CB8AC3E}">
        <p14:creationId xmlns:p14="http://schemas.microsoft.com/office/powerpoint/2010/main" val="2555583994"/>
      </p:ext>
    </p:extLst>
  </p:cSld>
  <p:clrMapOvr>
    <a:masterClrMapping/>
  </p:clrMapOvr>
  <p:extLst>
    <p:ext uri="{DCECCB84-F9BA-43D5-87BE-67443E8EF086}">
      <p15:sldGuideLst xmlns:p15="http://schemas.microsoft.com/office/powerpoint/2012/main">
        <p15:guide id="1" orient="horz" pos="172" userDrawn="1">
          <p15:clr>
            <a:srgbClr val="FBAE40"/>
          </p15:clr>
        </p15:guide>
        <p15:guide id="2" orient="horz" pos="39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5C39D3-FCE7-C246-AB95-3632BEEDDD34}"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447526-4B5C-CB4C-9C32-3BF7068EE7E4}" type="slidenum">
              <a:rPr lang="en-GB" smtClean="0"/>
              <a:t>‹#›</a:t>
            </a:fld>
            <a:endParaRPr lang="en-GB"/>
          </a:p>
        </p:txBody>
      </p:sp>
      <p:sp>
        <p:nvSpPr>
          <p:cNvPr id="8" name="Rectangle 7">
            <a:extLst>
              <a:ext uri="{FF2B5EF4-FFF2-40B4-BE49-F238E27FC236}">
                <a16:creationId xmlns:a16="http://schemas.microsoft.com/office/drawing/2014/main" id="{1A41546A-AD9C-0547-ACD4-B55BEDDDEEE3}"/>
              </a:ext>
            </a:extLst>
          </p:cNvPr>
          <p:cNvSpPr/>
          <p:nvPr userDrawn="1"/>
        </p:nvSpPr>
        <p:spPr>
          <a:xfrm>
            <a:off x="1" y="-1"/>
            <a:ext cx="6858000" cy="922301"/>
          </a:xfrm>
          <a:prstGeom prst="rect">
            <a:avLst/>
          </a:prstGeom>
          <a:solidFill>
            <a:srgbClr val="1B2A5F"/>
          </a:solidFill>
          <a:ln>
            <a:solidFill>
              <a:srgbClr val="1B2A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descr="Shape&#10;&#10;Description automatically generated with low confidence">
            <a:extLst>
              <a:ext uri="{FF2B5EF4-FFF2-40B4-BE49-F238E27FC236}">
                <a16:creationId xmlns:a16="http://schemas.microsoft.com/office/drawing/2014/main" id="{619DC6DC-6A16-1E4F-BBF6-59127FB44272}"/>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3159475" y="8649892"/>
            <a:ext cx="539050" cy="539050"/>
          </a:xfrm>
          <a:prstGeom prst="rect">
            <a:avLst/>
          </a:prstGeom>
        </p:spPr>
      </p:pic>
      <p:pic>
        <p:nvPicPr>
          <p:cNvPr id="15" name="Picture 14">
            <a:extLst>
              <a:ext uri="{FF2B5EF4-FFF2-40B4-BE49-F238E27FC236}">
                <a16:creationId xmlns:a16="http://schemas.microsoft.com/office/drawing/2014/main" id="{9AACF7A7-0DC0-5C4A-A1B0-4EBB0D60074D}"/>
              </a:ext>
            </a:extLst>
          </p:cNvPr>
          <p:cNvPicPr>
            <a:picLocks noChangeAspect="1"/>
          </p:cNvPicPr>
          <p:nvPr userDrawn="1"/>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765333" y="-202470"/>
            <a:ext cx="1327331" cy="1252200"/>
          </a:xfrm>
          <a:prstGeom prst="rect">
            <a:avLst/>
          </a:prstGeom>
        </p:spPr>
      </p:pic>
    </p:spTree>
    <p:extLst>
      <p:ext uri="{BB962C8B-B14F-4D97-AF65-F5344CB8AC3E}">
        <p14:creationId xmlns:p14="http://schemas.microsoft.com/office/powerpoint/2010/main" val="2119987192"/>
      </p:ext>
    </p:extLst>
  </p:cSld>
  <p:clrMapOvr>
    <a:masterClrMapping/>
  </p:clrMapOvr>
  <p:extLst>
    <p:ext uri="{DCECCB84-F9BA-43D5-87BE-67443E8EF086}">
      <p15:sldGuideLst xmlns:p15="http://schemas.microsoft.com/office/powerpoint/2012/main">
        <p15:guide id="1" orient="horz" pos="172" userDrawn="1">
          <p15:clr>
            <a:srgbClr val="FBAE40"/>
          </p15:clr>
        </p15:guide>
        <p15:guide id="2" orient="horz" pos="39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5C39D3-FCE7-C246-AB95-3632BEEDDD34}"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447526-4B5C-CB4C-9C32-3BF7068EE7E4}" type="slidenum">
              <a:rPr lang="en-GB" smtClean="0"/>
              <a:t>‹#›</a:t>
            </a:fld>
            <a:endParaRPr lang="en-GB"/>
          </a:p>
        </p:txBody>
      </p:sp>
      <p:sp>
        <p:nvSpPr>
          <p:cNvPr id="8" name="Rectangle 7">
            <a:extLst>
              <a:ext uri="{FF2B5EF4-FFF2-40B4-BE49-F238E27FC236}">
                <a16:creationId xmlns:a16="http://schemas.microsoft.com/office/drawing/2014/main" id="{1A41546A-AD9C-0547-ACD4-B55BEDDDEEE3}"/>
              </a:ext>
            </a:extLst>
          </p:cNvPr>
          <p:cNvSpPr/>
          <p:nvPr userDrawn="1"/>
        </p:nvSpPr>
        <p:spPr>
          <a:xfrm>
            <a:off x="1" y="-1"/>
            <a:ext cx="6858000" cy="922301"/>
          </a:xfrm>
          <a:prstGeom prst="rect">
            <a:avLst/>
          </a:prstGeom>
          <a:solidFill>
            <a:srgbClr val="1B2A5F"/>
          </a:solidFill>
          <a:ln>
            <a:solidFill>
              <a:srgbClr val="1B2A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Icon&#10;&#10;Description automatically generated">
            <a:extLst>
              <a:ext uri="{FF2B5EF4-FFF2-40B4-BE49-F238E27FC236}">
                <a16:creationId xmlns:a16="http://schemas.microsoft.com/office/drawing/2014/main" id="{B8C28DCA-4C9A-954A-96CE-AE0E4C5928AC}"/>
              </a:ext>
            </a:extLst>
          </p:cNvPr>
          <p:cNvPicPr>
            <a:picLocks noChangeAspect="1"/>
          </p:cNvPicPr>
          <p:nvPr userDrawn="1"/>
        </p:nvPicPr>
        <p:blipFill>
          <a:blip r:embed="rId2">
            <a:lum bright="70000" contrast="-70000"/>
          </a:blip>
          <a:stretch>
            <a:fillRect/>
          </a:stretch>
        </p:blipFill>
        <p:spPr>
          <a:xfrm>
            <a:off x="5010344" y="200472"/>
            <a:ext cx="449123" cy="446317"/>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619DC6DC-6A16-1E4F-BBF6-59127FB44272}"/>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a:off x="3159475" y="8649892"/>
            <a:ext cx="539050" cy="539050"/>
          </a:xfrm>
          <a:prstGeom prst="rect">
            <a:avLst/>
          </a:prstGeom>
        </p:spPr>
      </p:pic>
      <p:grpSp>
        <p:nvGrpSpPr>
          <p:cNvPr id="29" name="Group 28">
            <a:extLst>
              <a:ext uri="{FF2B5EF4-FFF2-40B4-BE49-F238E27FC236}">
                <a16:creationId xmlns:a16="http://schemas.microsoft.com/office/drawing/2014/main" id="{4FD1A45B-D00E-1E4F-8506-2C257C33189F}"/>
              </a:ext>
            </a:extLst>
          </p:cNvPr>
          <p:cNvGrpSpPr/>
          <p:nvPr userDrawn="1"/>
        </p:nvGrpSpPr>
        <p:grpSpPr>
          <a:xfrm>
            <a:off x="5333128" y="221082"/>
            <a:ext cx="1443686" cy="449123"/>
            <a:chOff x="5311262" y="236587"/>
            <a:chExt cx="1443686" cy="449123"/>
          </a:xfrm>
        </p:grpSpPr>
        <p:sp>
          <p:nvSpPr>
            <p:cNvPr id="21" name="Rectangle 20">
              <a:extLst>
                <a:ext uri="{FF2B5EF4-FFF2-40B4-BE49-F238E27FC236}">
                  <a16:creationId xmlns:a16="http://schemas.microsoft.com/office/drawing/2014/main" id="{BD941828-6DED-4E43-8168-569312002F5D}"/>
                </a:ext>
              </a:extLst>
            </p:cNvPr>
            <p:cNvSpPr/>
            <p:nvPr userDrawn="1"/>
          </p:nvSpPr>
          <p:spPr>
            <a:xfrm>
              <a:off x="5311262" y="236587"/>
              <a:ext cx="137897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Lora" panose="02000503000000020004" pitchFamily="2" charset="77"/>
                </a:rPr>
                <a:t>English </a:t>
              </a:r>
            </a:p>
          </p:txBody>
        </p:sp>
        <p:sp>
          <p:nvSpPr>
            <p:cNvPr id="28" name="Rectangle 27">
              <a:extLst>
                <a:ext uri="{FF2B5EF4-FFF2-40B4-BE49-F238E27FC236}">
                  <a16:creationId xmlns:a16="http://schemas.microsoft.com/office/drawing/2014/main" id="{C07DF8AC-F0B5-8C4C-B771-07A1AE9D650C}"/>
                </a:ext>
              </a:extLst>
            </p:cNvPr>
            <p:cNvSpPr/>
            <p:nvPr userDrawn="1"/>
          </p:nvSpPr>
          <p:spPr>
            <a:xfrm rot="5400000">
              <a:off x="6333654" y="236586"/>
              <a:ext cx="39346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0" dirty="0">
                  <a:solidFill>
                    <a:schemeClr val="bg1"/>
                  </a:solidFill>
                  <a:latin typeface="Lora" panose="02000503000000020004" pitchFamily="2" charset="77"/>
                </a:rPr>
                <a:t>&gt;</a:t>
              </a:r>
              <a:r>
                <a:rPr lang="en-GB" b="1" dirty="0">
                  <a:solidFill>
                    <a:schemeClr val="bg1"/>
                  </a:solidFill>
                  <a:latin typeface="Lora" panose="02000503000000020004" pitchFamily="2" charset="77"/>
                </a:rPr>
                <a:t> </a:t>
              </a:r>
            </a:p>
          </p:txBody>
        </p:sp>
      </p:grpSp>
      <p:sp>
        <p:nvSpPr>
          <p:cNvPr id="3" name="Subtitle 2"/>
          <p:cNvSpPr>
            <a:spLocks noGrp="1"/>
          </p:cNvSpPr>
          <p:nvPr>
            <p:ph type="subTitle" idx="1"/>
          </p:nvPr>
        </p:nvSpPr>
        <p:spPr>
          <a:xfrm>
            <a:off x="3253534" y="282361"/>
            <a:ext cx="716552" cy="328386"/>
          </a:xfrm>
          <a:prstGeom prst="rect">
            <a:avLst/>
          </a:prstGeom>
        </p:spPr>
        <p:txBody>
          <a:bodyPr>
            <a:normAutofit/>
          </a:bodyPr>
          <a:lstStyle>
            <a:lvl1pPr marL="0" indent="0" algn="l">
              <a:buNone/>
              <a:defRPr sz="1600">
                <a:solidFill>
                  <a:schemeClr val="bg1"/>
                </a:solidFill>
                <a:latin typeface="Lora" panose="02000503000000020004" pitchFamily="2"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a:t>
            </a:r>
            <a:endParaRPr lang="en-US" dirty="0"/>
          </a:p>
        </p:txBody>
      </p:sp>
      <p:pic>
        <p:nvPicPr>
          <p:cNvPr id="11" name="Picture 10">
            <a:extLst>
              <a:ext uri="{FF2B5EF4-FFF2-40B4-BE49-F238E27FC236}">
                <a16:creationId xmlns:a16="http://schemas.microsoft.com/office/drawing/2014/main" id="{397B5765-FBAA-2C4E-96EE-08DC7A12A065}"/>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276872" y="-113833"/>
            <a:ext cx="1186086" cy="1118950"/>
          </a:xfrm>
          <a:prstGeom prst="rect">
            <a:avLst/>
          </a:prstGeom>
        </p:spPr>
      </p:pic>
      <p:pic>
        <p:nvPicPr>
          <p:cNvPr id="15" name="Picture 2" descr="Back - Free arrows icons">
            <a:extLst>
              <a:ext uri="{FF2B5EF4-FFF2-40B4-BE49-F238E27FC236}">
                <a16:creationId xmlns:a16="http://schemas.microsoft.com/office/drawing/2014/main" id="{FD648DFE-1880-3E43-854B-05FA65C83C53}"/>
              </a:ext>
            </a:extLst>
          </p:cNvPr>
          <p:cNvPicPr>
            <a:picLocks noChangeAspect="1" noChangeArrowheads="1"/>
          </p:cNvPicPr>
          <p:nvPr userDrawn="1"/>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44956" y="204063"/>
            <a:ext cx="438312" cy="43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424620"/>
      </p:ext>
    </p:extLst>
  </p:cSld>
  <p:clrMapOvr>
    <a:masterClrMapping/>
  </p:clrMapOvr>
  <p:extLst>
    <p:ext uri="{DCECCB84-F9BA-43D5-87BE-67443E8EF086}">
      <p15:sldGuideLst xmlns:p15="http://schemas.microsoft.com/office/powerpoint/2012/main">
        <p15:guide id="1" orient="horz" pos="172" userDrawn="1">
          <p15:clr>
            <a:srgbClr val="FBAE40"/>
          </p15:clr>
        </p15:guide>
        <p15:guide id="2" orient="horz" pos="39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5C39D3-FCE7-C246-AB95-3632BEEDDD34}"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447526-4B5C-CB4C-9C32-3BF7068EE7E4}" type="slidenum">
              <a:rPr lang="en-GB" smtClean="0"/>
              <a:t>‹#›</a:t>
            </a:fld>
            <a:endParaRPr lang="en-GB"/>
          </a:p>
        </p:txBody>
      </p:sp>
      <p:sp>
        <p:nvSpPr>
          <p:cNvPr id="8" name="Rectangle 7">
            <a:extLst>
              <a:ext uri="{FF2B5EF4-FFF2-40B4-BE49-F238E27FC236}">
                <a16:creationId xmlns:a16="http://schemas.microsoft.com/office/drawing/2014/main" id="{1A41546A-AD9C-0547-ACD4-B55BEDDDEEE3}"/>
              </a:ext>
            </a:extLst>
          </p:cNvPr>
          <p:cNvSpPr/>
          <p:nvPr userDrawn="1"/>
        </p:nvSpPr>
        <p:spPr>
          <a:xfrm>
            <a:off x="1" y="-1"/>
            <a:ext cx="6858000" cy="922301"/>
          </a:xfrm>
          <a:prstGeom prst="rect">
            <a:avLst/>
          </a:prstGeom>
          <a:solidFill>
            <a:srgbClr val="1B2A5F"/>
          </a:solidFill>
          <a:ln>
            <a:solidFill>
              <a:srgbClr val="1B2A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Icon&#10;&#10;Description automatically generated">
            <a:extLst>
              <a:ext uri="{FF2B5EF4-FFF2-40B4-BE49-F238E27FC236}">
                <a16:creationId xmlns:a16="http://schemas.microsoft.com/office/drawing/2014/main" id="{B8C28DCA-4C9A-954A-96CE-AE0E4C5928AC}"/>
              </a:ext>
            </a:extLst>
          </p:cNvPr>
          <p:cNvPicPr>
            <a:picLocks noChangeAspect="1"/>
          </p:cNvPicPr>
          <p:nvPr userDrawn="1"/>
        </p:nvPicPr>
        <p:blipFill>
          <a:blip r:embed="rId2">
            <a:lum bright="70000" contrast="-70000"/>
          </a:blip>
          <a:stretch>
            <a:fillRect/>
          </a:stretch>
        </p:blipFill>
        <p:spPr>
          <a:xfrm>
            <a:off x="5010344" y="200472"/>
            <a:ext cx="449123" cy="446317"/>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619DC6DC-6A16-1E4F-BBF6-59127FB44272}"/>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a:off x="3159475" y="8649892"/>
            <a:ext cx="539050" cy="539050"/>
          </a:xfrm>
          <a:prstGeom prst="rect">
            <a:avLst/>
          </a:prstGeom>
        </p:spPr>
      </p:pic>
      <p:grpSp>
        <p:nvGrpSpPr>
          <p:cNvPr id="29" name="Group 28">
            <a:extLst>
              <a:ext uri="{FF2B5EF4-FFF2-40B4-BE49-F238E27FC236}">
                <a16:creationId xmlns:a16="http://schemas.microsoft.com/office/drawing/2014/main" id="{4FD1A45B-D00E-1E4F-8506-2C257C33189F}"/>
              </a:ext>
            </a:extLst>
          </p:cNvPr>
          <p:cNvGrpSpPr/>
          <p:nvPr userDrawn="1"/>
        </p:nvGrpSpPr>
        <p:grpSpPr>
          <a:xfrm>
            <a:off x="5333128" y="221082"/>
            <a:ext cx="1443686" cy="449123"/>
            <a:chOff x="5311262" y="236587"/>
            <a:chExt cx="1443686" cy="449123"/>
          </a:xfrm>
        </p:grpSpPr>
        <p:sp>
          <p:nvSpPr>
            <p:cNvPr id="21" name="Rectangle 20">
              <a:extLst>
                <a:ext uri="{FF2B5EF4-FFF2-40B4-BE49-F238E27FC236}">
                  <a16:creationId xmlns:a16="http://schemas.microsoft.com/office/drawing/2014/main" id="{BD941828-6DED-4E43-8168-569312002F5D}"/>
                </a:ext>
              </a:extLst>
            </p:cNvPr>
            <p:cNvSpPr/>
            <p:nvPr userDrawn="1"/>
          </p:nvSpPr>
          <p:spPr>
            <a:xfrm>
              <a:off x="5311262" y="236587"/>
              <a:ext cx="137897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a:solidFill>
                    <a:schemeClr val="bg1"/>
                  </a:solidFill>
                  <a:latin typeface="Lora" panose="02000503000000020004" pitchFamily="2" charset="77"/>
                </a:rPr>
                <a:t>中文</a:t>
              </a:r>
              <a:r>
                <a:rPr lang="en-GB" b="1" dirty="0">
                  <a:solidFill>
                    <a:schemeClr val="bg1"/>
                  </a:solidFill>
                  <a:latin typeface="Lora" panose="02000503000000020004" pitchFamily="2" charset="77"/>
                </a:rPr>
                <a:t> </a:t>
              </a:r>
            </a:p>
          </p:txBody>
        </p:sp>
        <p:sp>
          <p:nvSpPr>
            <p:cNvPr id="28" name="Rectangle 27">
              <a:extLst>
                <a:ext uri="{FF2B5EF4-FFF2-40B4-BE49-F238E27FC236}">
                  <a16:creationId xmlns:a16="http://schemas.microsoft.com/office/drawing/2014/main" id="{C07DF8AC-F0B5-8C4C-B771-07A1AE9D650C}"/>
                </a:ext>
              </a:extLst>
            </p:cNvPr>
            <p:cNvSpPr/>
            <p:nvPr userDrawn="1"/>
          </p:nvSpPr>
          <p:spPr>
            <a:xfrm rot="5400000">
              <a:off x="6333654" y="236586"/>
              <a:ext cx="39346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0" dirty="0">
                  <a:solidFill>
                    <a:schemeClr val="bg1"/>
                  </a:solidFill>
                  <a:latin typeface="Lora" panose="02000503000000020004" pitchFamily="2" charset="77"/>
                </a:rPr>
                <a:t>&gt;</a:t>
              </a:r>
              <a:r>
                <a:rPr lang="en-GB" b="1" dirty="0">
                  <a:solidFill>
                    <a:schemeClr val="bg1"/>
                  </a:solidFill>
                  <a:latin typeface="Lora" panose="02000503000000020004" pitchFamily="2" charset="77"/>
                </a:rPr>
                <a:t> </a:t>
              </a:r>
            </a:p>
          </p:txBody>
        </p:sp>
      </p:grpSp>
      <p:sp>
        <p:nvSpPr>
          <p:cNvPr id="3" name="Subtitle 2"/>
          <p:cNvSpPr>
            <a:spLocks noGrp="1"/>
          </p:cNvSpPr>
          <p:nvPr>
            <p:ph type="subTitle" idx="1"/>
          </p:nvPr>
        </p:nvSpPr>
        <p:spPr>
          <a:xfrm>
            <a:off x="3253534" y="282361"/>
            <a:ext cx="716552" cy="328386"/>
          </a:xfrm>
          <a:prstGeom prst="rect">
            <a:avLst/>
          </a:prstGeom>
        </p:spPr>
        <p:txBody>
          <a:bodyPr>
            <a:normAutofit/>
          </a:bodyPr>
          <a:lstStyle>
            <a:lvl1pPr marL="0" indent="0" algn="l">
              <a:buNone/>
              <a:defRPr sz="1600">
                <a:solidFill>
                  <a:schemeClr val="bg1"/>
                </a:solidFill>
                <a:latin typeface="Lora" panose="02000503000000020004" pitchFamily="2"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a:t>
            </a:r>
            <a:endParaRPr lang="en-US" dirty="0"/>
          </a:p>
        </p:txBody>
      </p:sp>
      <p:pic>
        <p:nvPicPr>
          <p:cNvPr id="11" name="Picture 10">
            <a:extLst>
              <a:ext uri="{FF2B5EF4-FFF2-40B4-BE49-F238E27FC236}">
                <a16:creationId xmlns:a16="http://schemas.microsoft.com/office/drawing/2014/main" id="{397B5765-FBAA-2C4E-96EE-08DC7A12A065}"/>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276872" y="-113833"/>
            <a:ext cx="1186086" cy="1118950"/>
          </a:xfrm>
          <a:prstGeom prst="rect">
            <a:avLst/>
          </a:prstGeom>
        </p:spPr>
      </p:pic>
      <p:pic>
        <p:nvPicPr>
          <p:cNvPr id="15" name="Picture 2" descr="Back - Free arrows icons">
            <a:extLst>
              <a:ext uri="{FF2B5EF4-FFF2-40B4-BE49-F238E27FC236}">
                <a16:creationId xmlns:a16="http://schemas.microsoft.com/office/drawing/2014/main" id="{FD648DFE-1880-3E43-854B-05FA65C83C53}"/>
              </a:ext>
            </a:extLst>
          </p:cNvPr>
          <p:cNvPicPr>
            <a:picLocks noChangeAspect="1" noChangeArrowheads="1"/>
          </p:cNvPicPr>
          <p:nvPr userDrawn="1"/>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44956" y="204063"/>
            <a:ext cx="438312" cy="43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766441"/>
      </p:ext>
    </p:extLst>
  </p:cSld>
  <p:clrMapOvr>
    <a:masterClrMapping/>
  </p:clrMapOvr>
  <p:extLst>
    <p:ext uri="{DCECCB84-F9BA-43D5-87BE-67443E8EF086}">
      <p15:sldGuideLst xmlns:p15="http://schemas.microsoft.com/office/powerpoint/2012/main">
        <p15:guide id="1" orient="horz" pos="172" userDrawn="1">
          <p15:clr>
            <a:srgbClr val="FBAE40"/>
          </p15:clr>
        </p15:guide>
        <p15:guide id="2" orient="horz" pos="39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5C39D3-FCE7-C246-AB95-3632BEEDDD34}"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447526-4B5C-CB4C-9C32-3BF7068EE7E4}" type="slidenum">
              <a:rPr lang="en-GB" smtClean="0"/>
              <a:t>‹#›</a:t>
            </a:fld>
            <a:endParaRPr lang="en-GB"/>
          </a:p>
        </p:txBody>
      </p:sp>
      <p:sp>
        <p:nvSpPr>
          <p:cNvPr id="8" name="Rectangle 7">
            <a:extLst>
              <a:ext uri="{FF2B5EF4-FFF2-40B4-BE49-F238E27FC236}">
                <a16:creationId xmlns:a16="http://schemas.microsoft.com/office/drawing/2014/main" id="{1A41546A-AD9C-0547-ACD4-B55BEDDDEEE3}"/>
              </a:ext>
            </a:extLst>
          </p:cNvPr>
          <p:cNvSpPr/>
          <p:nvPr userDrawn="1"/>
        </p:nvSpPr>
        <p:spPr>
          <a:xfrm>
            <a:off x="1" y="-1"/>
            <a:ext cx="6858000" cy="922301"/>
          </a:xfrm>
          <a:prstGeom prst="rect">
            <a:avLst/>
          </a:prstGeom>
          <a:solidFill>
            <a:srgbClr val="1B2A5F"/>
          </a:solidFill>
          <a:ln>
            <a:solidFill>
              <a:srgbClr val="1B2A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Icon&#10;&#10;Description automatically generated">
            <a:extLst>
              <a:ext uri="{FF2B5EF4-FFF2-40B4-BE49-F238E27FC236}">
                <a16:creationId xmlns:a16="http://schemas.microsoft.com/office/drawing/2014/main" id="{BE93C0AB-B0B1-0C43-B5F2-7B898B4EA483}"/>
              </a:ext>
            </a:extLst>
          </p:cNvPr>
          <p:cNvPicPr>
            <a:picLocks noChangeAspect="1"/>
          </p:cNvPicPr>
          <p:nvPr userDrawn="1"/>
        </p:nvPicPr>
        <p:blipFill>
          <a:blip r:embed="rId2"/>
          <a:stretch>
            <a:fillRect/>
          </a:stretch>
        </p:blipFill>
        <p:spPr>
          <a:xfrm>
            <a:off x="95571" y="197200"/>
            <a:ext cx="528628" cy="501393"/>
          </a:xfrm>
          <a:prstGeom prst="rect">
            <a:avLst/>
          </a:prstGeom>
        </p:spPr>
      </p:pic>
      <p:pic>
        <p:nvPicPr>
          <p:cNvPr id="16" name="Picture 15" descr="Icon&#10;&#10;Description automatically generated">
            <a:extLst>
              <a:ext uri="{FF2B5EF4-FFF2-40B4-BE49-F238E27FC236}">
                <a16:creationId xmlns:a16="http://schemas.microsoft.com/office/drawing/2014/main" id="{B8C28DCA-4C9A-954A-96CE-AE0E4C5928AC}"/>
              </a:ext>
            </a:extLst>
          </p:cNvPr>
          <p:cNvPicPr>
            <a:picLocks noChangeAspect="1"/>
          </p:cNvPicPr>
          <p:nvPr userDrawn="1"/>
        </p:nvPicPr>
        <p:blipFill>
          <a:blip r:embed="rId3">
            <a:lum bright="70000" contrast="-70000"/>
          </a:blip>
          <a:stretch>
            <a:fillRect/>
          </a:stretch>
        </p:blipFill>
        <p:spPr>
          <a:xfrm>
            <a:off x="5010344" y="200472"/>
            <a:ext cx="449123" cy="446317"/>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619DC6DC-6A16-1E4F-BBF6-59127FB44272}"/>
              </a:ext>
            </a:extLst>
          </p:cNvPr>
          <p:cNvPicPr>
            <a:picLocks noChangeAspect="1"/>
          </p:cNvPicPr>
          <p:nvPr userDrawn="1"/>
        </p:nvPicPr>
        <p:blipFill>
          <a:blip r:embed="rId4">
            <a:lum bright="70000" contrast="-70000"/>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3159475" y="8649892"/>
            <a:ext cx="539050" cy="539050"/>
          </a:xfrm>
          <a:prstGeom prst="rect">
            <a:avLst/>
          </a:prstGeom>
        </p:spPr>
      </p:pic>
      <p:grpSp>
        <p:nvGrpSpPr>
          <p:cNvPr id="29" name="Group 28">
            <a:extLst>
              <a:ext uri="{FF2B5EF4-FFF2-40B4-BE49-F238E27FC236}">
                <a16:creationId xmlns:a16="http://schemas.microsoft.com/office/drawing/2014/main" id="{4FD1A45B-D00E-1E4F-8506-2C257C33189F}"/>
              </a:ext>
            </a:extLst>
          </p:cNvPr>
          <p:cNvGrpSpPr/>
          <p:nvPr userDrawn="1"/>
        </p:nvGrpSpPr>
        <p:grpSpPr>
          <a:xfrm>
            <a:off x="5333128" y="221082"/>
            <a:ext cx="1443686" cy="449123"/>
            <a:chOff x="5311262" y="236587"/>
            <a:chExt cx="1443686" cy="449123"/>
          </a:xfrm>
        </p:grpSpPr>
        <p:sp>
          <p:nvSpPr>
            <p:cNvPr id="21" name="Rectangle 20">
              <a:extLst>
                <a:ext uri="{FF2B5EF4-FFF2-40B4-BE49-F238E27FC236}">
                  <a16:creationId xmlns:a16="http://schemas.microsoft.com/office/drawing/2014/main" id="{BD941828-6DED-4E43-8168-569312002F5D}"/>
                </a:ext>
              </a:extLst>
            </p:cNvPr>
            <p:cNvSpPr/>
            <p:nvPr userDrawn="1"/>
          </p:nvSpPr>
          <p:spPr>
            <a:xfrm>
              <a:off x="5311262" y="236587"/>
              <a:ext cx="137897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Lora" panose="02000503000000020004" pitchFamily="2" charset="77"/>
                </a:rPr>
                <a:t>English </a:t>
              </a:r>
            </a:p>
          </p:txBody>
        </p:sp>
        <p:sp>
          <p:nvSpPr>
            <p:cNvPr id="28" name="Rectangle 27">
              <a:extLst>
                <a:ext uri="{FF2B5EF4-FFF2-40B4-BE49-F238E27FC236}">
                  <a16:creationId xmlns:a16="http://schemas.microsoft.com/office/drawing/2014/main" id="{C07DF8AC-F0B5-8C4C-B771-07A1AE9D650C}"/>
                </a:ext>
              </a:extLst>
            </p:cNvPr>
            <p:cNvSpPr/>
            <p:nvPr userDrawn="1"/>
          </p:nvSpPr>
          <p:spPr>
            <a:xfrm rot="5400000">
              <a:off x="6333654" y="236586"/>
              <a:ext cx="39346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0" dirty="0">
                  <a:solidFill>
                    <a:schemeClr val="bg1"/>
                  </a:solidFill>
                  <a:latin typeface="Lora" panose="02000503000000020004" pitchFamily="2" charset="77"/>
                </a:rPr>
                <a:t>&gt;</a:t>
              </a:r>
              <a:r>
                <a:rPr lang="en-GB" b="1" dirty="0">
                  <a:solidFill>
                    <a:schemeClr val="bg1"/>
                  </a:solidFill>
                  <a:latin typeface="Lora" panose="02000503000000020004" pitchFamily="2" charset="77"/>
                </a:rPr>
                <a:t> </a:t>
              </a:r>
            </a:p>
          </p:txBody>
        </p:sp>
      </p:grpSp>
      <p:sp>
        <p:nvSpPr>
          <p:cNvPr id="3" name="Subtitle 2"/>
          <p:cNvSpPr>
            <a:spLocks noGrp="1"/>
          </p:cNvSpPr>
          <p:nvPr>
            <p:ph type="subTitle" idx="1"/>
          </p:nvPr>
        </p:nvSpPr>
        <p:spPr>
          <a:xfrm>
            <a:off x="3253534" y="282361"/>
            <a:ext cx="716552" cy="328386"/>
          </a:xfrm>
          <a:prstGeom prst="rect">
            <a:avLst/>
          </a:prstGeom>
        </p:spPr>
        <p:txBody>
          <a:bodyPr>
            <a:normAutofit/>
          </a:bodyPr>
          <a:lstStyle>
            <a:lvl1pPr marL="0" indent="0" algn="l">
              <a:buNone/>
              <a:defRPr sz="1600">
                <a:solidFill>
                  <a:schemeClr val="bg1"/>
                </a:solidFill>
                <a:latin typeface="Lora" panose="02000503000000020004" pitchFamily="2"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a:t>
            </a:r>
            <a:endParaRPr lang="en-US" dirty="0"/>
          </a:p>
        </p:txBody>
      </p:sp>
      <p:pic>
        <p:nvPicPr>
          <p:cNvPr id="11" name="Picture 10">
            <a:extLst>
              <a:ext uri="{FF2B5EF4-FFF2-40B4-BE49-F238E27FC236}">
                <a16:creationId xmlns:a16="http://schemas.microsoft.com/office/drawing/2014/main" id="{397B5765-FBAA-2C4E-96EE-08DC7A12A065}"/>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276872" y="-113833"/>
            <a:ext cx="1186086" cy="1118950"/>
          </a:xfrm>
          <a:prstGeom prst="rect">
            <a:avLst/>
          </a:prstGeom>
        </p:spPr>
      </p:pic>
    </p:spTree>
    <p:extLst>
      <p:ext uri="{BB962C8B-B14F-4D97-AF65-F5344CB8AC3E}">
        <p14:creationId xmlns:p14="http://schemas.microsoft.com/office/powerpoint/2010/main" val="1874707661"/>
      </p:ext>
    </p:extLst>
  </p:cSld>
  <p:clrMapOvr>
    <a:masterClrMapping/>
  </p:clrMapOvr>
  <p:extLst>
    <p:ext uri="{DCECCB84-F9BA-43D5-87BE-67443E8EF086}">
      <p15:sldGuideLst xmlns:p15="http://schemas.microsoft.com/office/powerpoint/2012/main">
        <p15:guide id="1" orient="horz" pos="172" userDrawn="1">
          <p15:clr>
            <a:srgbClr val="FBAE40"/>
          </p15:clr>
        </p15:guide>
        <p15:guide id="2" orient="horz" pos="39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5C39D3-FCE7-C246-AB95-3632BEEDDD34}"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447526-4B5C-CB4C-9C32-3BF7068EE7E4}" type="slidenum">
              <a:rPr lang="en-GB" smtClean="0"/>
              <a:t>‹#›</a:t>
            </a:fld>
            <a:endParaRPr lang="en-GB"/>
          </a:p>
        </p:txBody>
      </p:sp>
      <p:sp>
        <p:nvSpPr>
          <p:cNvPr id="8" name="Rectangle 7">
            <a:extLst>
              <a:ext uri="{FF2B5EF4-FFF2-40B4-BE49-F238E27FC236}">
                <a16:creationId xmlns:a16="http://schemas.microsoft.com/office/drawing/2014/main" id="{1A41546A-AD9C-0547-ACD4-B55BEDDDEEE3}"/>
              </a:ext>
            </a:extLst>
          </p:cNvPr>
          <p:cNvSpPr/>
          <p:nvPr userDrawn="1"/>
        </p:nvSpPr>
        <p:spPr>
          <a:xfrm>
            <a:off x="1" y="-1"/>
            <a:ext cx="6858000" cy="922301"/>
          </a:xfrm>
          <a:prstGeom prst="rect">
            <a:avLst/>
          </a:prstGeom>
          <a:solidFill>
            <a:srgbClr val="1B2A5F"/>
          </a:solidFill>
          <a:ln>
            <a:solidFill>
              <a:srgbClr val="1B2A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Icon&#10;&#10;Description automatically generated">
            <a:extLst>
              <a:ext uri="{FF2B5EF4-FFF2-40B4-BE49-F238E27FC236}">
                <a16:creationId xmlns:a16="http://schemas.microsoft.com/office/drawing/2014/main" id="{B8C28DCA-4C9A-954A-96CE-AE0E4C5928AC}"/>
              </a:ext>
            </a:extLst>
          </p:cNvPr>
          <p:cNvPicPr>
            <a:picLocks noChangeAspect="1"/>
          </p:cNvPicPr>
          <p:nvPr userDrawn="1"/>
        </p:nvPicPr>
        <p:blipFill>
          <a:blip r:embed="rId2">
            <a:lum bright="70000" contrast="-70000"/>
          </a:blip>
          <a:stretch>
            <a:fillRect/>
          </a:stretch>
        </p:blipFill>
        <p:spPr>
          <a:xfrm>
            <a:off x="5010344" y="200472"/>
            <a:ext cx="449123" cy="446317"/>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619DC6DC-6A16-1E4F-BBF6-59127FB44272}"/>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a:off x="3159475" y="8649892"/>
            <a:ext cx="539050" cy="539050"/>
          </a:xfrm>
          <a:prstGeom prst="rect">
            <a:avLst/>
          </a:prstGeom>
        </p:spPr>
      </p:pic>
      <p:grpSp>
        <p:nvGrpSpPr>
          <p:cNvPr id="29" name="Group 28">
            <a:extLst>
              <a:ext uri="{FF2B5EF4-FFF2-40B4-BE49-F238E27FC236}">
                <a16:creationId xmlns:a16="http://schemas.microsoft.com/office/drawing/2014/main" id="{4FD1A45B-D00E-1E4F-8506-2C257C33189F}"/>
              </a:ext>
            </a:extLst>
          </p:cNvPr>
          <p:cNvGrpSpPr/>
          <p:nvPr userDrawn="1"/>
        </p:nvGrpSpPr>
        <p:grpSpPr>
          <a:xfrm>
            <a:off x="5333128" y="221082"/>
            <a:ext cx="1443686" cy="449123"/>
            <a:chOff x="5311262" y="236587"/>
            <a:chExt cx="1443686" cy="449123"/>
          </a:xfrm>
        </p:grpSpPr>
        <p:sp>
          <p:nvSpPr>
            <p:cNvPr id="21" name="Rectangle 20">
              <a:extLst>
                <a:ext uri="{FF2B5EF4-FFF2-40B4-BE49-F238E27FC236}">
                  <a16:creationId xmlns:a16="http://schemas.microsoft.com/office/drawing/2014/main" id="{BD941828-6DED-4E43-8168-569312002F5D}"/>
                </a:ext>
              </a:extLst>
            </p:cNvPr>
            <p:cNvSpPr/>
            <p:nvPr userDrawn="1"/>
          </p:nvSpPr>
          <p:spPr>
            <a:xfrm>
              <a:off x="5311262" y="236587"/>
              <a:ext cx="137897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Lora" panose="02000503000000020004" pitchFamily="2" charset="77"/>
                </a:rPr>
                <a:t>English </a:t>
              </a:r>
            </a:p>
          </p:txBody>
        </p:sp>
        <p:sp>
          <p:nvSpPr>
            <p:cNvPr id="28" name="Rectangle 27">
              <a:extLst>
                <a:ext uri="{FF2B5EF4-FFF2-40B4-BE49-F238E27FC236}">
                  <a16:creationId xmlns:a16="http://schemas.microsoft.com/office/drawing/2014/main" id="{C07DF8AC-F0B5-8C4C-B771-07A1AE9D650C}"/>
                </a:ext>
              </a:extLst>
            </p:cNvPr>
            <p:cNvSpPr/>
            <p:nvPr userDrawn="1"/>
          </p:nvSpPr>
          <p:spPr>
            <a:xfrm rot="5400000">
              <a:off x="6333654" y="236586"/>
              <a:ext cx="39346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0" dirty="0">
                  <a:solidFill>
                    <a:schemeClr val="bg1"/>
                  </a:solidFill>
                  <a:latin typeface="Lora" panose="02000503000000020004" pitchFamily="2" charset="77"/>
                </a:rPr>
                <a:t>&gt;</a:t>
              </a:r>
              <a:r>
                <a:rPr lang="en-GB" b="1" dirty="0">
                  <a:solidFill>
                    <a:schemeClr val="bg1"/>
                  </a:solidFill>
                  <a:latin typeface="Lora" panose="02000503000000020004" pitchFamily="2" charset="77"/>
                </a:rPr>
                <a:t> </a:t>
              </a:r>
            </a:p>
          </p:txBody>
        </p:sp>
      </p:grpSp>
      <p:pic>
        <p:nvPicPr>
          <p:cNvPr id="16386" name="Picture 2" descr="Back - Free arrows icons">
            <a:extLst>
              <a:ext uri="{FF2B5EF4-FFF2-40B4-BE49-F238E27FC236}">
                <a16:creationId xmlns:a16="http://schemas.microsoft.com/office/drawing/2014/main" id="{906546B9-D7A8-B644-AB7F-B96DF6E8DF64}"/>
              </a:ext>
            </a:extLst>
          </p:cNvPr>
          <p:cNvPicPr>
            <a:picLocks noChangeAspect="1" noChangeArrowheads="1"/>
          </p:cNvPicPr>
          <p:nvPr userDrawn="1"/>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45897" y="231893"/>
            <a:ext cx="438312" cy="43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660270"/>
      </p:ext>
    </p:extLst>
  </p:cSld>
  <p:clrMapOvr>
    <a:masterClrMapping/>
  </p:clrMapOvr>
  <p:extLst>
    <p:ext uri="{DCECCB84-F9BA-43D5-87BE-67443E8EF086}">
      <p15:sldGuideLst xmlns:p15="http://schemas.microsoft.com/office/powerpoint/2012/main">
        <p15:guide id="1" orient="horz" pos="172" userDrawn="1">
          <p15:clr>
            <a:srgbClr val="FBAE40"/>
          </p15:clr>
        </p15:guide>
        <p15:guide id="2" orient="horz" pos="39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5C39D3-FCE7-C246-AB95-3632BEEDDD34}"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447526-4B5C-CB4C-9C32-3BF7068EE7E4}" type="slidenum">
              <a:rPr lang="en-GB" smtClean="0"/>
              <a:t>‹#›</a:t>
            </a:fld>
            <a:endParaRPr lang="en-GB"/>
          </a:p>
        </p:txBody>
      </p:sp>
      <p:sp>
        <p:nvSpPr>
          <p:cNvPr id="8" name="Rectangle 7">
            <a:extLst>
              <a:ext uri="{FF2B5EF4-FFF2-40B4-BE49-F238E27FC236}">
                <a16:creationId xmlns:a16="http://schemas.microsoft.com/office/drawing/2014/main" id="{1A41546A-AD9C-0547-ACD4-B55BEDDDEEE3}"/>
              </a:ext>
            </a:extLst>
          </p:cNvPr>
          <p:cNvSpPr/>
          <p:nvPr userDrawn="1"/>
        </p:nvSpPr>
        <p:spPr>
          <a:xfrm>
            <a:off x="1" y="-1"/>
            <a:ext cx="6858000" cy="922301"/>
          </a:xfrm>
          <a:prstGeom prst="rect">
            <a:avLst/>
          </a:prstGeom>
          <a:solidFill>
            <a:srgbClr val="1B2A5F"/>
          </a:solidFill>
          <a:ln>
            <a:solidFill>
              <a:srgbClr val="1B2A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Icon&#10;&#10;Description automatically generated">
            <a:extLst>
              <a:ext uri="{FF2B5EF4-FFF2-40B4-BE49-F238E27FC236}">
                <a16:creationId xmlns:a16="http://schemas.microsoft.com/office/drawing/2014/main" id="{B8C28DCA-4C9A-954A-96CE-AE0E4C5928AC}"/>
              </a:ext>
            </a:extLst>
          </p:cNvPr>
          <p:cNvPicPr>
            <a:picLocks noChangeAspect="1"/>
          </p:cNvPicPr>
          <p:nvPr userDrawn="1"/>
        </p:nvPicPr>
        <p:blipFill>
          <a:blip r:embed="rId2"/>
          <a:stretch>
            <a:fillRect/>
          </a:stretch>
        </p:blipFill>
        <p:spPr>
          <a:xfrm>
            <a:off x="5010344" y="200472"/>
            <a:ext cx="449123" cy="446317"/>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619DC6DC-6A16-1E4F-BBF6-59127FB44272}"/>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a:off x="3159475" y="8649892"/>
            <a:ext cx="539050" cy="539050"/>
          </a:xfrm>
          <a:prstGeom prst="rect">
            <a:avLst/>
          </a:prstGeom>
        </p:spPr>
      </p:pic>
      <p:grpSp>
        <p:nvGrpSpPr>
          <p:cNvPr id="29" name="Group 28">
            <a:extLst>
              <a:ext uri="{FF2B5EF4-FFF2-40B4-BE49-F238E27FC236}">
                <a16:creationId xmlns:a16="http://schemas.microsoft.com/office/drawing/2014/main" id="{4FD1A45B-D00E-1E4F-8506-2C257C33189F}"/>
              </a:ext>
            </a:extLst>
          </p:cNvPr>
          <p:cNvGrpSpPr/>
          <p:nvPr userDrawn="1"/>
        </p:nvGrpSpPr>
        <p:grpSpPr>
          <a:xfrm>
            <a:off x="5333128" y="221082"/>
            <a:ext cx="1443686" cy="449123"/>
            <a:chOff x="5311262" y="236587"/>
            <a:chExt cx="1443686" cy="449123"/>
          </a:xfrm>
        </p:grpSpPr>
        <p:sp>
          <p:nvSpPr>
            <p:cNvPr id="21" name="Rectangle 20">
              <a:extLst>
                <a:ext uri="{FF2B5EF4-FFF2-40B4-BE49-F238E27FC236}">
                  <a16:creationId xmlns:a16="http://schemas.microsoft.com/office/drawing/2014/main" id="{BD941828-6DED-4E43-8168-569312002F5D}"/>
                </a:ext>
              </a:extLst>
            </p:cNvPr>
            <p:cNvSpPr/>
            <p:nvPr userDrawn="1"/>
          </p:nvSpPr>
          <p:spPr>
            <a:xfrm>
              <a:off x="5311262" y="236587"/>
              <a:ext cx="137897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Lora" panose="02000503000000020004" pitchFamily="2" charset="77"/>
                </a:rPr>
                <a:t>English </a:t>
              </a:r>
            </a:p>
          </p:txBody>
        </p:sp>
        <p:sp>
          <p:nvSpPr>
            <p:cNvPr id="28" name="Rectangle 27">
              <a:extLst>
                <a:ext uri="{FF2B5EF4-FFF2-40B4-BE49-F238E27FC236}">
                  <a16:creationId xmlns:a16="http://schemas.microsoft.com/office/drawing/2014/main" id="{C07DF8AC-F0B5-8C4C-B771-07A1AE9D650C}"/>
                </a:ext>
              </a:extLst>
            </p:cNvPr>
            <p:cNvSpPr/>
            <p:nvPr userDrawn="1"/>
          </p:nvSpPr>
          <p:spPr>
            <a:xfrm rot="5400000">
              <a:off x="6333654" y="236586"/>
              <a:ext cx="39346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0" dirty="0">
                  <a:solidFill>
                    <a:schemeClr val="bg1"/>
                  </a:solidFill>
                  <a:latin typeface="Lora" panose="02000503000000020004" pitchFamily="2" charset="77"/>
                </a:rPr>
                <a:t>&gt;</a:t>
              </a:r>
              <a:r>
                <a:rPr lang="en-GB" b="1" dirty="0">
                  <a:solidFill>
                    <a:schemeClr val="bg1"/>
                  </a:solidFill>
                  <a:latin typeface="Lora" panose="02000503000000020004" pitchFamily="2" charset="77"/>
                </a:rPr>
                <a:t> </a:t>
              </a:r>
            </a:p>
          </p:txBody>
        </p:sp>
      </p:grpSp>
      <p:sp>
        <p:nvSpPr>
          <p:cNvPr id="12" name="Subtitle 2">
            <a:extLst>
              <a:ext uri="{FF2B5EF4-FFF2-40B4-BE49-F238E27FC236}">
                <a16:creationId xmlns:a16="http://schemas.microsoft.com/office/drawing/2014/main" id="{2E5BF374-9751-A448-AF05-1A0C06E45353}"/>
              </a:ext>
            </a:extLst>
          </p:cNvPr>
          <p:cNvSpPr>
            <a:spLocks noGrp="1"/>
          </p:cNvSpPr>
          <p:nvPr>
            <p:ph type="subTitle" idx="1"/>
          </p:nvPr>
        </p:nvSpPr>
        <p:spPr>
          <a:xfrm>
            <a:off x="3253534" y="282361"/>
            <a:ext cx="716552" cy="328386"/>
          </a:xfrm>
          <a:prstGeom prst="rect">
            <a:avLst/>
          </a:prstGeom>
        </p:spPr>
        <p:txBody>
          <a:bodyPr>
            <a:normAutofit/>
          </a:bodyPr>
          <a:lstStyle>
            <a:lvl1pPr marL="0" indent="0" algn="l">
              <a:buNone/>
              <a:defRPr sz="1600">
                <a:solidFill>
                  <a:schemeClr val="bg1"/>
                </a:solidFill>
                <a:latin typeface="Lora" panose="02000503000000020004" pitchFamily="2"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a:t>
            </a:r>
            <a:endParaRPr lang="en-US" dirty="0"/>
          </a:p>
        </p:txBody>
      </p:sp>
      <p:pic>
        <p:nvPicPr>
          <p:cNvPr id="13" name="Picture 12">
            <a:extLst>
              <a:ext uri="{FF2B5EF4-FFF2-40B4-BE49-F238E27FC236}">
                <a16:creationId xmlns:a16="http://schemas.microsoft.com/office/drawing/2014/main" id="{4655C3F0-3858-3348-8476-7D394D76E635}"/>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276872" y="-113833"/>
            <a:ext cx="1186086" cy="1118950"/>
          </a:xfrm>
          <a:prstGeom prst="rect">
            <a:avLst/>
          </a:prstGeom>
        </p:spPr>
      </p:pic>
      <p:pic>
        <p:nvPicPr>
          <p:cNvPr id="14" name="Picture 2" descr="Back - Free arrows icons">
            <a:extLst>
              <a:ext uri="{FF2B5EF4-FFF2-40B4-BE49-F238E27FC236}">
                <a16:creationId xmlns:a16="http://schemas.microsoft.com/office/drawing/2014/main" id="{6D241775-B640-3D45-820C-D81496C459B8}"/>
              </a:ext>
            </a:extLst>
          </p:cNvPr>
          <p:cNvPicPr>
            <a:picLocks noChangeAspect="1" noChangeArrowheads="1"/>
          </p:cNvPicPr>
          <p:nvPr userDrawn="1"/>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45897" y="231893"/>
            <a:ext cx="438312" cy="43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07932"/>
      </p:ext>
    </p:extLst>
  </p:cSld>
  <p:clrMapOvr>
    <a:masterClrMapping/>
  </p:clrMapOvr>
  <p:extLst>
    <p:ext uri="{DCECCB84-F9BA-43D5-87BE-67443E8EF086}">
      <p15:sldGuideLst xmlns:p15="http://schemas.microsoft.com/office/powerpoint/2012/main">
        <p15:guide id="1" orient="horz" pos="172" userDrawn="1">
          <p15:clr>
            <a:srgbClr val="FBAE40"/>
          </p15:clr>
        </p15:guide>
        <p15:guide id="2" orient="horz" pos="39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5C39D3-FCE7-C246-AB95-3632BEEDDD34}"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447526-4B5C-CB4C-9C32-3BF7068EE7E4}" type="slidenum">
              <a:rPr lang="en-GB" smtClean="0"/>
              <a:t>‹#›</a:t>
            </a:fld>
            <a:endParaRPr lang="en-GB"/>
          </a:p>
        </p:txBody>
      </p:sp>
      <p:sp>
        <p:nvSpPr>
          <p:cNvPr id="8" name="Rectangle 7">
            <a:extLst>
              <a:ext uri="{FF2B5EF4-FFF2-40B4-BE49-F238E27FC236}">
                <a16:creationId xmlns:a16="http://schemas.microsoft.com/office/drawing/2014/main" id="{1A41546A-AD9C-0547-ACD4-B55BEDDDEEE3}"/>
              </a:ext>
            </a:extLst>
          </p:cNvPr>
          <p:cNvSpPr/>
          <p:nvPr userDrawn="1"/>
        </p:nvSpPr>
        <p:spPr>
          <a:xfrm>
            <a:off x="1" y="-1"/>
            <a:ext cx="6858000" cy="922301"/>
          </a:xfrm>
          <a:prstGeom prst="rect">
            <a:avLst/>
          </a:prstGeom>
          <a:solidFill>
            <a:srgbClr val="1B2A5F"/>
          </a:solidFill>
          <a:ln>
            <a:solidFill>
              <a:srgbClr val="1B2A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Icon&#10;&#10;Description automatically generated">
            <a:extLst>
              <a:ext uri="{FF2B5EF4-FFF2-40B4-BE49-F238E27FC236}">
                <a16:creationId xmlns:a16="http://schemas.microsoft.com/office/drawing/2014/main" id="{BE93C0AB-B0B1-0C43-B5F2-7B898B4EA483}"/>
              </a:ext>
            </a:extLst>
          </p:cNvPr>
          <p:cNvPicPr>
            <a:picLocks noChangeAspect="1"/>
          </p:cNvPicPr>
          <p:nvPr userDrawn="1"/>
        </p:nvPicPr>
        <p:blipFill>
          <a:blip r:embed="rId2"/>
          <a:stretch>
            <a:fillRect/>
          </a:stretch>
        </p:blipFill>
        <p:spPr>
          <a:xfrm>
            <a:off x="95571" y="197200"/>
            <a:ext cx="528628" cy="501393"/>
          </a:xfrm>
          <a:prstGeom prst="rect">
            <a:avLst/>
          </a:prstGeom>
        </p:spPr>
      </p:pic>
      <p:pic>
        <p:nvPicPr>
          <p:cNvPr id="16" name="Picture 15" descr="Icon&#10;&#10;Description automatically generated">
            <a:extLst>
              <a:ext uri="{FF2B5EF4-FFF2-40B4-BE49-F238E27FC236}">
                <a16:creationId xmlns:a16="http://schemas.microsoft.com/office/drawing/2014/main" id="{B8C28DCA-4C9A-954A-96CE-AE0E4C5928AC}"/>
              </a:ext>
            </a:extLst>
          </p:cNvPr>
          <p:cNvPicPr>
            <a:picLocks noChangeAspect="1"/>
          </p:cNvPicPr>
          <p:nvPr userDrawn="1"/>
        </p:nvPicPr>
        <p:blipFill>
          <a:blip r:embed="rId3">
            <a:lum bright="70000" contrast="-70000"/>
          </a:blip>
          <a:stretch>
            <a:fillRect/>
          </a:stretch>
        </p:blipFill>
        <p:spPr>
          <a:xfrm>
            <a:off x="5010344" y="200472"/>
            <a:ext cx="449123" cy="446317"/>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619DC6DC-6A16-1E4F-BBF6-59127FB44272}"/>
              </a:ext>
            </a:extLst>
          </p:cNvPr>
          <p:cNvPicPr>
            <a:picLocks noChangeAspect="1"/>
          </p:cNvPicPr>
          <p:nvPr userDrawn="1"/>
        </p:nvPicPr>
        <p:blipFill>
          <a:blip r:embed="rId4">
            <a:lum bright="70000" contrast="-70000"/>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a:off x="3159475" y="8649892"/>
            <a:ext cx="539050" cy="539050"/>
          </a:xfrm>
          <a:prstGeom prst="rect">
            <a:avLst/>
          </a:prstGeom>
        </p:spPr>
      </p:pic>
      <p:grpSp>
        <p:nvGrpSpPr>
          <p:cNvPr id="29" name="Group 28">
            <a:extLst>
              <a:ext uri="{FF2B5EF4-FFF2-40B4-BE49-F238E27FC236}">
                <a16:creationId xmlns:a16="http://schemas.microsoft.com/office/drawing/2014/main" id="{4FD1A45B-D00E-1E4F-8506-2C257C33189F}"/>
              </a:ext>
            </a:extLst>
          </p:cNvPr>
          <p:cNvGrpSpPr/>
          <p:nvPr userDrawn="1"/>
        </p:nvGrpSpPr>
        <p:grpSpPr>
          <a:xfrm>
            <a:off x="5333128" y="221082"/>
            <a:ext cx="1443686" cy="449123"/>
            <a:chOff x="5311262" y="236587"/>
            <a:chExt cx="1443686" cy="449123"/>
          </a:xfrm>
        </p:grpSpPr>
        <p:sp>
          <p:nvSpPr>
            <p:cNvPr id="21" name="Rectangle 20">
              <a:extLst>
                <a:ext uri="{FF2B5EF4-FFF2-40B4-BE49-F238E27FC236}">
                  <a16:creationId xmlns:a16="http://schemas.microsoft.com/office/drawing/2014/main" id="{BD941828-6DED-4E43-8168-569312002F5D}"/>
                </a:ext>
              </a:extLst>
            </p:cNvPr>
            <p:cNvSpPr/>
            <p:nvPr userDrawn="1"/>
          </p:nvSpPr>
          <p:spPr>
            <a:xfrm>
              <a:off x="5311262" y="236587"/>
              <a:ext cx="137897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Lora" panose="02000503000000020004" pitchFamily="2" charset="77"/>
                </a:rPr>
                <a:t>English </a:t>
              </a:r>
            </a:p>
          </p:txBody>
        </p:sp>
        <p:sp>
          <p:nvSpPr>
            <p:cNvPr id="28" name="Rectangle 27">
              <a:extLst>
                <a:ext uri="{FF2B5EF4-FFF2-40B4-BE49-F238E27FC236}">
                  <a16:creationId xmlns:a16="http://schemas.microsoft.com/office/drawing/2014/main" id="{C07DF8AC-F0B5-8C4C-B771-07A1AE9D650C}"/>
                </a:ext>
              </a:extLst>
            </p:cNvPr>
            <p:cNvSpPr/>
            <p:nvPr userDrawn="1"/>
          </p:nvSpPr>
          <p:spPr>
            <a:xfrm rot="5400000">
              <a:off x="6333654" y="236586"/>
              <a:ext cx="393465" cy="449123"/>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0" dirty="0">
                  <a:solidFill>
                    <a:schemeClr val="bg1"/>
                  </a:solidFill>
                  <a:latin typeface="Lora" panose="02000503000000020004" pitchFamily="2" charset="77"/>
                </a:rPr>
                <a:t>&gt;</a:t>
              </a:r>
              <a:r>
                <a:rPr lang="en-GB" b="1" dirty="0">
                  <a:solidFill>
                    <a:schemeClr val="bg1"/>
                  </a:solidFill>
                  <a:latin typeface="Lora" panose="02000503000000020004" pitchFamily="2" charset="77"/>
                </a:rPr>
                <a:t> </a:t>
              </a:r>
            </a:p>
          </p:txBody>
        </p:sp>
      </p:grpSp>
      <p:sp>
        <p:nvSpPr>
          <p:cNvPr id="3" name="Subtitle 2"/>
          <p:cNvSpPr>
            <a:spLocks noGrp="1"/>
          </p:cNvSpPr>
          <p:nvPr>
            <p:ph type="subTitle" idx="1"/>
          </p:nvPr>
        </p:nvSpPr>
        <p:spPr>
          <a:xfrm>
            <a:off x="3253534" y="282361"/>
            <a:ext cx="716552" cy="328386"/>
          </a:xfrm>
          <a:prstGeom prst="rect">
            <a:avLst/>
          </a:prstGeom>
        </p:spPr>
        <p:txBody>
          <a:bodyPr>
            <a:normAutofit/>
          </a:bodyPr>
          <a:lstStyle>
            <a:lvl1pPr marL="0" indent="0" algn="l">
              <a:buNone/>
              <a:defRPr sz="1600">
                <a:solidFill>
                  <a:schemeClr val="bg1"/>
                </a:solidFill>
                <a:latin typeface="Lora" panose="02000503000000020004" pitchFamily="2"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a:t>
            </a:r>
            <a:endParaRPr lang="en-US" dirty="0"/>
          </a:p>
        </p:txBody>
      </p:sp>
      <p:sp>
        <p:nvSpPr>
          <p:cNvPr id="22" name="Rectangle 21">
            <a:extLst>
              <a:ext uri="{FF2B5EF4-FFF2-40B4-BE49-F238E27FC236}">
                <a16:creationId xmlns:a16="http://schemas.microsoft.com/office/drawing/2014/main" id="{9191202F-0C39-AA48-944E-277C3761607F}"/>
              </a:ext>
            </a:extLst>
          </p:cNvPr>
          <p:cNvSpPr/>
          <p:nvPr userDrawn="1"/>
        </p:nvSpPr>
        <p:spPr>
          <a:xfrm>
            <a:off x="0" y="938784"/>
            <a:ext cx="2271716" cy="701848"/>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6270549-33BF-A944-AEA4-03BD1E2BA9C7}"/>
              </a:ext>
            </a:extLst>
          </p:cNvPr>
          <p:cNvSpPr/>
          <p:nvPr userDrawn="1"/>
        </p:nvSpPr>
        <p:spPr>
          <a:xfrm>
            <a:off x="2271715" y="938784"/>
            <a:ext cx="2271716" cy="70184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5E13A93-DD36-8348-BB4F-334E283DCEAC}"/>
              </a:ext>
            </a:extLst>
          </p:cNvPr>
          <p:cNvSpPr/>
          <p:nvPr userDrawn="1"/>
        </p:nvSpPr>
        <p:spPr>
          <a:xfrm>
            <a:off x="4543429" y="938784"/>
            <a:ext cx="2314571" cy="701848"/>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73DC7FDE-9CBF-8C40-8DA3-A6BBDA02F8B7}"/>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243602" y="-98326"/>
            <a:ext cx="1186086" cy="1118950"/>
          </a:xfrm>
          <a:prstGeom prst="rect">
            <a:avLst/>
          </a:prstGeom>
        </p:spPr>
      </p:pic>
      <p:sp>
        <p:nvSpPr>
          <p:cNvPr id="18" name="Rectangle 17">
            <a:extLst>
              <a:ext uri="{FF2B5EF4-FFF2-40B4-BE49-F238E27FC236}">
                <a16:creationId xmlns:a16="http://schemas.microsoft.com/office/drawing/2014/main" id="{E27078A8-1D17-1243-9E4F-55E28B962223}"/>
              </a:ext>
            </a:extLst>
          </p:cNvPr>
          <p:cNvSpPr/>
          <p:nvPr userDrawn="1"/>
        </p:nvSpPr>
        <p:spPr>
          <a:xfrm>
            <a:off x="3444" y="943905"/>
            <a:ext cx="4539986" cy="7018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0381597"/>
      </p:ext>
    </p:extLst>
  </p:cSld>
  <p:clrMapOvr>
    <a:masterClrMapping/>
  </p:clrMapOvr>
  <p:extLst>
    <p:ext uri="{DCECCB84-F9BA-43D5-87BE-67443E8EF086}">
      <p15:sldGuideLst xmlns:p15="http://schemas.microsoft.com/office/powerpoint/2012/main">
        <p15:guide id="1" orient="horz" pos="172" userDrawn="1">
          <p15:clr>
            <a:srgbClr val="FBAE40"/>
          </p15:clr>
        </p15:guide>
        <p15:guide id="2" orient="horz" pos="39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latin typeface="Lora" panose="02000503000000020004" pitchFamily="2" charset="77"/>
              </a:defRPr>
            </a:lvl1pPr>
          </a:lstStyle>
          <a:p>
            <a:fld id="{785C39D3-FCE7-C246-AB95-3632BEEDDD34}" type="datetimeFigureOut">
              <a:rPr lang="en-GB" smtClean="0"/>
              <a:pPr/>
              <a:t>27/10/2021</a:t>
            </a:fld>
            <a:endParaRPr lang="en-GB"/>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latin typeface="Lora" panose="02000503000000020004" pitchFamily="2" charset="77"/>
              </a:defRPr>
            </a:lvl1pPr>
          </a:lstStyle>
          <a:p>
            <a:endParaRPr lang="en-GB"/>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latin typeface="Lora" panose="02000503000000020004" pitchFamily="2" charset="77"/>
              </a:defRPr>
            </a:lvl1pPr>
          </a:lstStyle>
          <a:p>
            <a:fld id="{75447526-4B5C-CB4C-9C32-3BF7068EE7E4}" type="slidenum">
              <a:rPr lang="en-GB" smtClean="0"/>
              <a:pPr/>
              <a:t>‹#›</a:t>
            </a:fld>
            <a:endParaRPr lang="en-GB"/>
          </a:p>
        </p:txBody>
      </p:sp>
    </p:spTree>
    <p:extLst>
      <p:ext uri="{BB962C8B-B14F-4D97-AF65-F5344CB8AC3E}">
        <p14:creationId xmlns:p14="http://schemas.microsoft.com/office/powerpoint/2010/main" val="1487992246"/>
      </p:ext>
    </p:extLst>
  </p:cSld>
  <p:clrMap bg1="lt1" tx1="dk1" bg2="lt2" tx2="dk2" accent1="accent1" accent2="accent2" accent3="accent3" accent4="accent4" accent5="accent5" accent6="accent6" hlink="hlink" folHlink="folHlink"/>
  <p:sldLayoutIdLst>
    <p:sldLayoutId id="2147483744" r:id="rId1"/>
    <p:sldLayoutId id="2147483733" r:id="rId2"/>
    <p:sldLayoutId id="2147483762" r:id="rId3"/>
    <p:sldLayoutId id="2147483756" r:id="rId4"/>
    <p:sldLayoutId id="2147483763" r:id="rId5"/>
    <p:sldLayoutId id="2147483760" r:id="rId6"/>
    <p:sldLayoutId id="2147483758" r:id="rId7"/>
    <p:sldLayoutId id="2147483759" r:id="rId8"/>
    <p:sldLayoutId id="2147483757" r:id="rId9"/>
    <p:sldLayoutId id="2147483761"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3" Type="http://schemas.microsoft.com/office/2007/relationships/hdphoto" Target="../media/hdphoto28.wdp"/><Relationship Id="rId18" Type="http://schemas.openxmlformats.org/officeDocument/2006/relationships/image" Target="../media/image31.png"/><Relationship Id="rId26" Type="http://schemas.openxmlformats.org/officeDocument/2006/relationships/slide" Target="slide15.xml"/><Relationship Id="rId39" Type="http://schemas.openxmlformats.org/officeDocument/2006/relationships/slide" Target="slide12.xml"/><Relationship Id="rId21" Type="http://schemas.microsoft.com/office/2007/relationships/hdphoto" Target="../media/hdphoto32.wdp"/><Relationship Id="rId34" Type="http://schemas.openxmlformats.org/officeDocument/2006/relationships/image" Target="../media/image38.png"/><Relationship Id="rId42" Type="http://schemas.openxmlformats.org/officeDocument/2006/relationships/slide" Target="slide19.xml"/><Relationship Id="rId47" Type="http://schemas.microsoft.com/office/2007/relationships/hdphoto" Target="../media/hdphoto19.wdp"/><Relationship Id="rId7" Type="http://schemas.openxmlformats.org/officeDocument/2006/relationships/image" Target="../media/image26.png"/><Relationship Id="rId2" Type="http://schemas.openxmlformats.org/officeDocument/2006/relationships/notesSlide" Target="../notesSlides/notesSlide9.xml"/><Relationship Id="rId16" Type="http://schemas.openxmlformats.org/officeDocument/2006/relationships/image" Target="../media/image30.png"/><Relationship Id="rId29" Type="http://schemas.microsoft.com/office/2007/relationships/hdphoto" Target="../media/hdphoto35.wdp"/><Relationship Id="rId1" Type="http://schemas.openxmlformats.org/officeDocument/2006/relationships/slideLayout" Target="../slideLayouts/slideLayout6.xml"/><Relationship Id="rId6" Type="http://schemas.microsoft.com/office/2007/relationships/hdphoto" Target="../media/hdphoto24.wdp"/><Relationship Id="rId11" Type="http://schemas.microsoft.com/office/2007/relationships/hdphoto" Target="../media/hdphoto26.wdp"/><Relationship Id="rId24" Type="http://schemas.openxmlformats.org/officeDocument/2006/relationships/image" Target="../media/image34.png"/><Relationship Id="rId32" Type="http://schemas.openxmlformats.org/officeDocument/2006/relationships/image" Target="../media/image37.png"/><Relationship Id="rId37" Type="http://schemas.microsoft.com/office/2007/relationships/hdphoto" Target="../media/hdphoto39.wdp"/><Relationship Id="rId40" Type="http://schemas.openxmlformats.org/officeDocument/2006/relationships/slide" Target="slide11.xml"/><Relationship Id="rId45" Type="http://schemas.openxmlformats.org/officeDocument/2006/relationships/slide" Target="slide20.xml"/><Relationship Id="rId5" Type="http://schemas.openxmlformats.org/officeDocument/2006/relationships/image" Target="../media/image25.png"/><Relationship Id="rId15" Type="http://schemas.openxmlformats.org/officeDocument/2006/relationships/image" Target="../media/image29.jpeg"/><Relationship Id="rId23" Type="http://schemas.microsoft.com/office/2007/relationships/hdphoto" Target="../media/hdphoto33.wdp"/><Relationship Id="rId28" Type="http://schemas.openxmlformats.org/officeDocument/2006/relationships/image" Target="../media/image35.png"/><Relationship Id="rId36" Type="http://schemas.openxmlformats.org/officeDocument/2006/relationships/image" Target="../media/image39.png"/><Relationship Id="rId10" Type="http://schemas.openxmlformats.org/officeDocument/2006/relationships/image" Target="../media/image28.png"/><Relationship Id="rId19" Type="http://schemas.microsoft.com/office/2007/relationships/hdphoto" Target="../media/hdphoto31.wdp"/><Relationship Id="rId31" Type="http://schemas.microsoft.com/office/2007/relationships/hdphoto" Target="../media/hdphoto36.wdp"/><Relationship Id="rId44" Type="http://schemas.microsoft.com/office/2007/relationships/hdphoto" Target="../media/hdphoto40.wdp"/><Relationship Id="rId4" Type="http://schemas.microsoft.com/office/2007/relationships/hdphoto" Target="../media/hdphoto23.wdp"/><Relationship Id="rId9" Type="http://schemas.microsoft.com/office/2007/relationships/hdphoto" Target="../media/hdphoto25.wdp"/><Relationship Id="rId14" Type="http://schemas.microsoft.com/office/2007/relationships/hdphoto" Target="../media/hdphoto29.wdp"/><Relationship Id="rId22" Type="http://schemas.openxmlformats.org/officeDocument/2006/relationships/image" Target="../media/image33.png"/><Relationship Id="rId27" Type="http://schemas.openxmlformats.org/officeDocument/2006/relationships/slide" Target="slide18.xml"/><Relationship Id="rId30" Type="http://schemas.openxmlformats.org/officeDocument/2006/relationships/image" Target="../media/image36.png"/><Relationship Id="rId35" Type="http://schemas.microsoft.com/office/2007/relationships/hdphoto" Target="../media/hdphoto38.wdp"/><Relationship Id="rId43" Type="http://schemas.openxmlformats.org/officeDocument/2006/relationships/image" Target="../media/image40.png"/><Relationship Id="rId48" Type="http://schemas.microsoft.com/office/2007/relationships/hdphoto" Target="../media/hdphoto41.wdp"/><Relationship Id="rId8" Type="http://schemas.openxmlformats.org/officeDocument/2006/relationships/image" Target="../media/image27.png"/><Relationship Id="rId3" Type="http://schemas.openxmlformats.org/officeDocument/2006/relationships/image" Target="../media/image24.png"/><Relationship Id="rId12" Type="http://schemas.microsoft.com/office/2007/relationships/hdphoto" Target="../media/hdphoto27.wdp"/><Relationship Id="rId17" Type="http://schemas.microsoft.com/office/2007/relationships/hdphoto" Target="../media/hdphoto30.wdp"/><Relationship Id="rId25" Type="http://schemas.microsoft.com/office/2007/relationships/hdphoto" Target="../media/hdphoto34.wdp"/><Relationship Id="rId33" Type="http://schemas.microsoft.com/office/2007/relationships/hdphoto" Target="../media/hdphoto37.wdp"/><Relationship Id="rId38" Type="http://schemas.openxmlformats.org/officeDocument/2006/relationships/slide" Target="slide13.xml"/><Relationship Id="rId46" Type="http://schemas.openxmlformats.org/officeDocument/2006/relationships/image" Target="../media/image20.png"/><Relationship Id="rId20" Type="http://schemas.openxmlformats.org/officeDocument/2006/relationships/image" Target="../media/image32.png"/><Relationship Id="rId41" Type="http://schemas.openxmlformats.org/officeDocument/2006/relationships/slide" Target="slide10.xml"/></Relationships>
</file>

<file path=ppt/slides/_rels/slide11.xml.rels><?xml version="1.0" encoding="UTF-8" standalone="yes"?>
<Relationships xmlns="http://schemas.openxmlformats.org/package/2006/relationships"><Relationship Id="rId13" Type="http://schemas.microsoft.com/office/2007/relationships/hdphoto" Target="../media/hdphoto24.wdp"/><Relationship Id="rId18" Type="http://schemas.openxmlformats.org/officeDocument/2006/relationships/image" Target="../media/image41.jpeg"/><Relationship Id="rId26" Type="http://schemas.microsoft.com/office/2007/relationships/hdphoto" Target="../media/hdphoto45.wdp"/><Relationship Id="rId39" Type="http://schemas.openxmlformats.org/officeDocument/2006/relationships/slide" Target="slide17.xml"/><Relationship Id="rId21" Type="http://schemas.openxmlformats.org/officeDocument/2006/relationships/image" Target="../media/image32.png"/><Relationship Id="rId34" Type="http://schemas.openxmlformats.org/officeDocument/2006/relationships/image" Target="../media/image43.png"/><Relationship Id="rId42" Type="http://schemas.microsoft.com/office/2007/relationships/hdphoto" Target="../media/hdphoto50.wdp"/><Relationship Id="rId7" Type="http://schemas.microsoft.com/office/2007/relationships/hdphoto" Target="../media/hdphoto37.wdp"/><Relationship Id="rId2" Type="http://schemas.openxmlformats.org/officeDocument/2006/relationships/notesSlide" Target="../notesSlides/notesSlide10.xml"/><Relationship Id="rId16" Type="http://schemas.openxmlformats.org/officeDocument/2006/relationships/image" Target="../media/image39.png"/><Relationship Id="rId20" Type="http://schemas.microsoft.com/office/2007/relationships/hdphoto" Target="../media/hdphoto31.wdp"/><Relationship Id="rId29" Type="http://schemas.openxmlformats.org/officeDocument/2006/relationships/slide" Target="slide12.xml"/><Relationship Id="rId41"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7.png"/><Relationship Id="rId11" Type="http://schemas.microsoft.com/office/2007/relationships/hdphoto" Target="../media/hdphoto23.wdp"/><Relationship Id="rId24" Type="http://schemas.microsoft.com/office/2007/relationships/hdphoto" Target="../media/hdphoto43.wdp"/><Relationship Id="rId32" Type="http://schemas.openxmlformats.org/officeDocument/2006/relationships/slide" Target="slide20.xml"/><Relationship Id="rId37" Type="http://schemas.microsoft.com/office/2007/relationships/hdphoto" Target="../media/hdphoto35.wdp"/><Relationship Id="rId40" Type="http://schemas.openxmlformats.org/officeDocument/2006/relationships/image" Target="../media/image36.png"/><Relationship Id="rId5" Type="http://schemas.microsoft.com/office/2007/relationships/hdphoto" Target="../media/hdphoto36.wdp"/><Relationship Id="rId15" Type="http://schemas.microsoft.com/office/2007/relationships/hdphoto" Target="../media/hdphoto25.wdp"/><Relationship Id="rId23" Type="http://schemas.openxmlformats.org/officeDocument/2006/relationships/image" Target="../media/image42.png"/><Relationship Id="rId28" Type="http://schemas.microsoft.com/office/2007/relationships/hdphoto" Target="../media/hdphoto47.wdp"/><Relationship Id="rId36" Type="http://schemas.openxmlformats.org/officeDocument/2006/relationships/image" Target="../media/image35.png"/><Relationship Id="rId10" Type="http://schemas.openxmlformats.org/officeDocument/2006/relationships/image" Target="../media/image24.png"/><Relationship Id="rId19" Type="http://schemas.openxmlformats.org/officeDocument/2006/relationships/image" Target="../media/image31.png"/><Relationship Id="rId31" Type="http://schemas.openxmlformats.org/officeDocument/2006/relationships/slide" Target="slide10.xml"/><Relationship Id="rId4" Type="http://schemas.openxmlformats.org/officeDocument/2006/relationships/image" Target="../media/image27.png"/><Relationship Id="rId9" Type="http://schemas.microsoft.com/office/2007/relationships/hdphoto" Target="../media/hdphoto38.wdp"/><Relationship Id="rId14" Type="http://schemas.openxmlformats.org/officeDocument/2006/relationships/image" Target="../media/image26.png"/><Relationship Id="rId22" Type="http://schemas.microsoft.com/office/2007/relationships/hdphoto" Target="../media/hdphoto42.wdp"/><Relationship Id="rId27" Type="http://schemas.microsoft.com/office/2007/relationships/hdphoto" Target="../media/hdphoto46.wdp"/><Relationship Id="rId30" Type="http://schemas.openxmlformats.org/officeDocument/2006/relationships/slide" Target="slide11.xml"/><Relationship Id="rId35" Type="http://schemas.microsoft.com/office/2007/relationships/hdphoto" Target="../media/hdphoto48.wdp"/><Relationship Id="rId43" Type="http://schemas.openxmlformats.org/officeDocument/2006/relationships/slide" Target="slide18.xml"/><Relationship Id="rId8" Type="http://schemas.openxmlformats.org/officeDocument/2006/relationships/image" Target="../media/image38.png"/><Relationship Id="rId3" Type="http://schemas.openxmlformats.org/officeDocument/2006/relationships/slide" Target="slide13.xml"/><Relationship Id="rId12" Type="http://schemas.openxmlformats.org/officeDocument/2006/relationships/image" Target="../media/image25.png"/><Relationship Id="rId17" Type="http://schemas.microsoft.com/office/2007/relationships/hdphoto" Target="../media/hdphoto39.wdp"/><Relationship Id="rId25" Type="http://schemas.microsoft.com/office/2007/relationships/hdphoto" Target="../media/hdphoto44.wdp"/><Relationship Id="rId33" Type="http://schemas.openxmlformats.org/officeDocument/2006/relationships/slide" Target="slide19.xml"/><Relationship Id="rId38" Type="http://schemas.microsoft.com/office/2007/relationships/hdphoto" Target="../media/hdphoto49.wdp"/></Relationships>
</file>

<file path=ppt/slides/_rels/slide12.xml.rels><?xml version="1.0" encoding="UTF-8" standalone="yes"?>
<Relationships xmlns="http://schemas.openxmlformats.org/package/2006/relationships"><Relationship Id="rId13" Type="http://schemas.openxmlformats.org/officeDocument/2006/relationships/image" Target="../media/image26.png"/><Relationship Id="rId18" Type="http://schemas.microsoft.com/office/2007/relationships/hdphoto" Target="../media/hdphoto51.wdp"/><Relationship Id="rId26" Type="http://schemas.openxmlformats.org/officeDocument/2006/relationships/slide" Target="slide13.xml"/><Relationship Id="rId39" Type="http://schemas.microsoft.com/office/2007/relationships/hdphoto" Target="../media/hdphoto31.wdp"/><Relationship Id="rId21" Type="http://schemas.openxmlformats.org/officeDocument/2006/relationships/image" Target="../media/image48.png"/><Relationship Id="rId34" Type="http://schemas.openxmlformats.org/officeDocument/2006/relationships/image" Target="../media/image35.png"/><Relationship Id="rId42" Type="http://schemas.openxmlformats.org/officeDocument/2006/relationships/image" Target="../media/image51.png"/><Relationship Id="rId47" Type="http://schemas.openxmlformats.org/officeDocument/2006/relationships/slide" Target="slide14.xml"/><Relationship Id="rId50" Type="http://schemas.microsoft.com/office/2007/relationships/hdphoto" Target="../media/hdphoto62.wdp"/><Relationship Id="rId7" Type="http://schemas.openxmlformats.org/officeDocument/2006/relationships/image" Target="../media/image38.png"/><Relationship Id="rId2" Type="http://schemas.openxmlformats.org/officeDocument/2006/relationships/notesSlide" Target="../notesSlides/notesSlide11.xml"/><Relationship Id="rId16" Type="http://schemas.microsoft.com/office/2007/relationships/hdphoto" Target="../media/hdphoto39.wdp"/><Relationship Id="rId29" Type="http://schemas.openxmlformats.org/officeDocument/2006/relationships/slide" Target="slide10.xml"/><Relationship Id="rId11" Type="http://schemas.openxmlformats.org/officeDocument/2006/relationships/image" Target="../media/image25.png"/><Relationship Id="rId24" Type="http://schemas.microsoft.com/office/2007/relationships/hdphoto" Target="../media/hdphoto55.wdp"/><Relationship Id="rId32" Type="http://schemas.openxmlformats.org/officeDocument/2006/relationships/image" Target="../media/image49.png"/><Relationship Id="rId37" Type="http://schemas.openxmlformats.org/officeDocument/2006/relationships/image" Target="../media/image50.jpeg"/><Relationship Id="rId40" Type="http://schemas.openxmlformats.org/officeDocument/2006/relationships/image" Target="../media/image32.png"/><Relationship Id="rId45" Type="http://schemas.openxmlformats.org/officeDocument/2006/relationships/image" Target="../media/image52.png"/><Relationship Id="rId5" Type="http://schemas.openxmlformats.org/officeDocument/2006/relationships/image" Target="../media/image37.png"/><Relationship Id="rId15" Type="http://schemas.openxmlformats.org/officeDocument/2006/relationships/image" Target="../media/image39.png"/><Relationship Id="rId23" Type="http://schemas.microsoft.com/office/2007/relationships/hdphoto" Target="../media/hdphoto54.wdp"/><Relationship Id="rId28" Type="http://schemas.openxmlformats.org/officeDocument/2006/relationships/slide" Target="slide11.xml"/><Relationship Id="rId36" Type="http://schemas.openxmlformats.org/officeDocument/2006/relationships/image" Target="../media/image36.png"/><Relationship Id="rId49" Type="http://schemas.openxmlformats.org/officeDocument/2006/relationships/image" Target="../media/image53.png"/><Relationship Id="rId10" Type="http://schemas.microsoft.com/office/2007/relationships/hdphoto" Target="../media/hdphoto23.wdp"/><Relationship Id="rId19" Type="http://schemas.openxmlformats.org/officeDocument/2006/relationships/image" Target="../media/image47.png"/><Relationship Id="rId31" Type="http://schemas.openxmlformats.org/officeDocument/2006/relationships/slide" Target="slide19.xml"/><Relationship Id="rId44" Type="http://schemas.openxmlformats.org/officeDocument/2006/relationships/slide" Target="slide18.xml"/><Relationship Id="rId4" Type="http://schemas.microsoft.com/office/2007/relationships/hdphoto" Target="../media/hdphoto36.wdp"/><Relationship Id="rId9" Type="http://schemas.openxmlformats.org/officeDocument/2006/relationships/image" Target="../media/image45.png"/><Relationship Id="rId14" Type="http://schemas.microsoft.com/office/2007/relationships/hdphoto" Target="../media/hdphoto25.wdp"/><Relationship Id="rId22" Type="http://schemas.microsoft.com/office/2007/relationships/hdphoto" Target="../media/hdphoto53.wdp"/><Relationship Id="rId27" Type="http://schemas.openxmlformats.org/officeDocument/2006/relationships/slide" Target="slide12.xml"/><Relationship Id="rId30" Type="http://schemas.openxmlformats.org/officeDocument/2006/relationships/slide" Target="slide20.xml"/><Relationship Id="rId35" Type="http://schemas.microsoft.com/office/2007/relationships/hdphoto" Target="../media/hdphoto35.wdp"/><Relationship Id="rId43" Type="http://schemas.microsoft.com/office/2007/relationships/hdphoto" Target="../media/hdphoto59.wdp"/><Relationship Id="rId48" Type="http://schemas.microsoft.com/office/2007/relationships/hdphoto" Target="../media/hdphoto61.wdp"/><Relationship Id="rId8" Type="http://schemas.microsoft.com/office/2007/relationships/hdphoto" Target="../media/hdphoto38.wdp"/><Relationship Id="rId3" Type="http://schemas.openxmlformats.org/officeDocument/2006/relationships/image" Target="../media/image27.png"/><Relationship Id="rId12" Type="http://schemas.microsoft.com/office/2007/relationships/hdphoto" Target="../media/hdphoto24.wdp"/><Relationship Id="rId17" Type="http://schemas.openxmlformats.org/officeDocument/2006/relationships/image" Target="../media/image46.png"/><Relationship Id="rId25" Type="http://schemas.microsoft.com/office/2007/relationships/hdphoto" Target="../media/hdphoto56.wdp"/><Relationship Id="rId33" Type="http://schemas.microsoft.com/office/2007/relationships/hdphoto" Target="../media/hdphoto57.wdp"/><Relationship Id="rId38" Type="http://schemas.openxmlformats.org/officeDocument/2006/relationships/image" Target="../media/image31.png"/><Relationship Id="rId46" Type="http://schemas.microsoft.com/office/2007/relationships/hdphoto" Target="../media/hdphoto60.wdp"/><Relationship Id="rId20" Type="http://schemas.microsoft.com/office/2007/relationships/hdphoto" Target="../media/hdphoto52.wdp"/><Relationship Id="rId41" Type="http://schemas.microsoft.com/office/2007/relationships/hdphoto" Target="../media/hdphoto58.wdp"/><Relationship Id="rId1" Type="http://schemas.openxmlformats.org/officeDocument/2006/relationships/slideLayout" Target="../slideLayouts/slideLayout6.xml"/><Relationship Id="rId6" Type="http://schemas.microsoft.com/office/2007/relationships/hdphoto" Target="../media/hdphoto37.wdp"/></Relationships>
</file>

<file path=ppt/slides/_rels/slide13.xml.rels><?xml version="1.0" encoding="UTF-8" standalone="yes"?>
<Relationships xmlns="http://schemas.openxmlformats.org/package/2006/relationships"><Relationship Id="rId13" Type="http://schemas.microsoft.com/office/2007/relationships/hdphoto" Target="../media/hdphoto24.wdp"/><Relationship Id="rId18" Type="http://schemas.openxmlformats.org/officeDocument/2006/relationships/image" Target="../media/image54.jpeg"/><Relationship Id="rId26" Type="http://schemas.openxmlformats.org/officeDocument/2006/relationships/slide" Target="slide13.xml"/><Relationship Id="rId39" Type="http://schemas.openxmlformats.org/officeDocument/2006/relationships/image" Target="../media/image57.png"/><Relationship Id="rId21" Type="http://schemas.openxmlformats.org/officeDocument/2006/relationships/image" Target="../media/image55.png"/><Relationship Id="rId34"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25.png"/><Relationship Id="rId17" Type="http://schemas.microsoft.com/office/2007/relationships/hdphoto" Target="../media/hdphoto39.wdp"/><Relationship Id="rId25" Type="http://schemas.microsoft.com/office/2007/relationships/hdphoto" Target="../media/hdphoto67.wdp"/><Relationship Id="rId33" Type="http://schemas.microsoft.com/office/2007/relationships/hdphoto" Target="../media/hdphoto68.wdp"/><Relationship Id="rId38" Type="http://schemas.openxmlformats.org/officeDocument/2006/relationships/image" Target="../media/image36.png"/><Relationship Id="rId2" Type="http://schemas.openxmlformats.org/officeDocument/2006/relationships/notesSlide" Target="../notesSlides/notesSlide12.xml"/><Relationship Id="rId16" Type="http://schemas.openxmlformats.org/officeDocument/2006/relationships/image" Target="../media/image39.png"/><Relationship Id="rId20" Type="http://schemas.microsoft.com/office/2007/relationships/hdphoto" Target="../media/hdphoto31.wdp"/><Relationship Id="rId29" Type="http://schemas.openxmlformats.org/officeDocument/2006/relationships/slide" Target="slide10.xml"/><Relationship Id="rId1" Type="http://schemas.openxmlformats.org/officeDocument/2006/relationships/slideLayout" Target="../slideLayouts/slideLayout6.xml"/><Relationship Id="rId6" Type="http://schemas.microsoft.com/office/2007/relationships/hdphoto" Target="../media/hdphoto37.wdp"/><Relationship Id="rId11" Type="http://schemas.microsoft.com/office/2007/relationships/hdphoto" Target="../media/hdphoto25.wdp"/><Relationship Id="rId24" Type="http://schemas.microsoft.com/office/2007/relationships/hdphoto" Target="../media/hdphoto66.wdp"/><Relationship Id="rId32" Type="http://schemas.openxmlformats.org/officeDocument/2006/relationships/image" Target="../media/image56.png"/><Relationship Id="rId37" Type="http://schemas.openxmlformats.org/officeDocument/2006/relationships/slide" Target="slide18.xml"/><Relationship Id="rId40" Type="http://schemas.microsoft.com/office/2007/relationships/hdphoto" Target="../media/hdphoto70.wdp"/><Relationship Id="rId5" Type="http://schemas.openxmlformats.org/officeDocument/2006/relationships/image" Target="../media/image37.png"/><Relationship Id="rId15" Type="http://schemas.microsoft.com/office/2007/relationships/hdphoto" Target="../media/hdphoto63.wdp"/><Relationship Id="rId23" Type="http://schemas.microsoft.com/office/2007/relationships/hdphoto" Target="../media/hdphoto65.wdp"/><Relationship Id="rId28" Type="http://schemas.openxmlformats.org/officeDocument/2006/relationships/slide" Target="slide11.xml"/><Relationship Id="rId36" Type="http://schemas.openxmlformats.org/officeDocument/2006/relationships/slide" Target="slide16.xml"/><Relationship Id="rId10" Type="http://schemas.microsoft.com/office/2007/relationships/hdphoto" Target="../media/hdphoto23.wdp"/><Relationship Id="rId19" Type="http://schemas.openxmlformats.org/officeDocument/2006/relationships/image" Target="../media/image31.png"/><Relationship Id="rId31" Type="http://schemas.openxmlformats.org/officeDocument/2006/relationships/slide" Target="slide19.xml"/><Relationship Id="rId4" Type="http://schemas.microsoft.com/office/2007/relationships/hdphoto" Target="../media/hdphoto36.wdp"/><Relationship Id="rId9" Type="http://schemas.openxmlformats.org/officeDocument/2006/relationships/image" Target="../media/image24.png"/><Relationship Id="rId14" Type="http://schemas.openxmlformats.org/officeDocument/2006/relationships/image" Target="../media/image26.png"/><Relationship Id="rId22" Type="http://schemas.microsoft.com/office/2007/relationships/hdphoto" Target="../media/hdphoto64.wdp"/><Relationship Id="rId27" Type="http://schemas.openxmlformats.org/officeDocument/2006/relationships/slide" Target="slide12.xml"/><Relationship Id="rId30" Type="http://schemas.openxmlformats.org/officeDocument/2006/relationships/slide" Target="slide20.xml"/><Relationship Id="rId35" Type="http://schemas.microsoft.com/office/2007/relationships/hdphoto" Target="../media/hdphoto69.wdp"/><Relationship Id="rId8" Type="http://schemas.microsoft.com/office/2007/relationships/hdphoto" Target="../media/hdphoto38.wdp"/><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3.png"/><Relationship Id="rId18" Type="http://schemas.openxmlformats.org/officeDocument/2006/relationships/image" Target="../media/image67.png"/><Relationship Id="rId3" Type="http://schemas.openxmlformats.org/officeDocument/2006/relationships/image" Target="../media/image50.jpeg"/><Relationship Id="rId21" Type="http://schemas.openxmlformats.org/officeDocument/2006/relationships/image" Target="../media/image68.png"/><Relationship Id="rId7" Type="http://schemas.microsoft.com/office/2007/relationships/hdphoto" Target="../media/hdphoto31.wdp"/><Relationship Id="rId12" Type="http://schemas.openxmlformats.org/officeDocument/2006/relationships/image" Target="../media/image62.png"/><Relationship Id="rId17" Type="http://schemas.openxmlformats.org/officeDocument/2006/relationships/slide" Target="slide19.xml"/><Relationship Id="rId2" Type="http://schemas.openxmlformats.org/officeDocument/2006/relationships/notesSlide" Target="../notesSlides/notesSlide13.xml"/><Relationship Id="rId16" Type="http://schemas.openxmlformats.org/officeDocument/2006/relationships/image" Target="../media/image66.png"/><Relationship Id="rId20" Type="http://schemas.openxmlformats.org/officeDocument/2006/relationships/slide" Target="slide12.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1.png"/><Relationship Id="rId5" Type="http://schemas.openxmlformats.org/officeDocument/2006/relationships/image" Target="../media/image58.png"/><Relationship Id="rId15" Type="http://schemas.openxmlformats.org/officeDocument/2006/relationships/image" Target="../media/image65.png"/><Relationship Id="rId10" Type="http://schemas.openxmlformats.org/officeDocument/2006/relationships/image" Target="../media/image60.png"/><Relationship Id="rId19" Type="http://schemas.microsoft.com/office/2007/relationships/hdphoto" Target="../media/hdphoto72.wdp"/><Relationship Id="rId4" Type="http://schemas.openxmlformats.org/officeDocument/2006/relationships/slide" Target="slide18.xml"/><Relationship Id="rId9" Type="http://schemas.microsoft.com/office/2007/relationships/hdphoto" Target="../media/hdphoto71.wdp"/><Relationship Id="rId14" Type="http://schemas.openxmlformats.org/officeDocument/2006/relationships/image" Target="../media/image64.png"/><Relationship Id="rId22" Type="http://schemas.microsoft.com/office/2007/relationships/hdphoto" Target="../media/hdphoto73.wdp"/></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13" Type="http://schemas.microsoft.com/office/2007/relationships/hdphoto" Target="../media/hdphoto75.wdp"/><Relationship Id="rId3" Type="http://schemas.openxmlformats.org/officeDocument/2006/relationships/image" Target="../media/image29.jpeg"/><Relationship Id="rId7" Type="http://schemas.openxmlformats.org/officeDocument/2006/relationships/image" Target="../media/image60.png"/><Relationship Id="rId12" Type="http://schemas.openxmlformats.org/officeDocument/2006/relationships/image" Target="../media/image67.png"/><Relationship Id="rId17" Type="http://schemas.microsoft.com/office/2007/relationships/hdphoto" Target="../media/hdphoto76.wdp"/><Relationship Id="rId2" Type="http://schemas.openxmlformats.org/officeDocument/2006/relationships/notesSlide" Target="../notesSlides/notesSlide14.xml"/><Relationship Id="rId16" Type="http://schemas.openxmlformats.org/officeDocument/2006/relationships/image" Target="../media/image68.png"/><Relationship Id="rId1" Type="http://schemas.openxmlformats.org/officeDocument/2006/relationships/slideLayout" Target="../slideLayouts/slideLayout7.xml"/><Relationship Id="rId6" Type="http://schemas.microsoft.com/office/2007/relationships/hdphoto" Target="../media/hdphoto74.wdp"/><Relationship Id="rId11" Type="http://schemas.openxmlformats.org/officeDocument/2006/relationships/slide" Target="slide19.xml"/><Relationship Id="rId5" Type="http://schemas.openxmlformats.org/officeDocument/2006/relationships/image" Target="../media/image59.png"/><Relationship Id="rId15" Type="http://schemas.openxmlformats.org/officeDocument/2006/relationships/slide" Target="slide18.xml"/><Relationship Id="rId10"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1.png"/><Relationship Id="rId14" Type="http://schemas.openxmlformats.org/officeDocument/2006/relationships/slide" Target="slide10.xml"/></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slide" Target="slide13.xml"/><Relationship Id="rId3" Type="http://schemas.openxmlformats.org/officeDocument/2006/relationships/image" Target="../media/image54.jpeg"/><Relationship Id="rId7" Type="http://schemas.openxmlformats.org/officeDocument/2006/relationships/image" Target="../media/image69.png"/><Relationship Id="rId12" Type="http://schemas.microsoft.com/office/2007/relationships/hdphoto" Target="../media/hdphoto78.wdp"/><Relationship Id="rId2" Type="http://schemas.openxmlformats.org/officeDocument/2006/relationships/notesSlide" Target="../notesSlides/notesSlide15.xml"/><Relationship Id="rId16" Type="http://schemas.microsoft.com/office/2007/relationships/hdphoto" Target="../media/hdphoto79.wdp"/><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7.png"/><Relationship Id="rId5" Type="http://schemas.microsoft.com/office/2007/relationships/hdphoto" Target="../media/hdphoto77.wdp"/><Relationship Id="rId15" Type="http://schemas.openxmlformats.org/officeDocument/2006/relationships/image" Target="../media/image68.png"/><Relationship Id="rId10" Type="http://schemas.openxmlformats.org/officeDocument/2006/relationships/slide" Target="slide19.xml"/><Relationship Id="rId4" Type="http://schemas.openxmlformats.org/officeDocument/2006/relationships/image" Target="../media/image59.png"/><Relationship Id="rId9" Type="http://schemas.openxmlformats.org/officeDocument/2006/relationships/image" Target="../media/image71.png"/><Relationship Id="rId14"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07/relationships/hdphoto" Target="../media/hdphoto80.wdp"/><Relationship Id="rId18" Type="http://schemas.microsoft.com/office/2007/relationships/hdphoto" Target="../media/hdphoto81.wdp"/><Relationship Id="rId3" Type="http://schemas.openxmlformats.org/officeDocument/2006/relationships/image" Target="../media/image41.jpeg"/><Relationship Id="rId7" Type="http://schemas.openxmlformats.org/officeDocument/2006/relationships/image" Target="../media/image60.png"/><Relationship Id="rId12" Type="http://schemas.openxmlformats.org/officeDocument/2006/relationships/image" Target="../media/image67.png"/><Relationship Id="rId17" Type="http://schemas.openxmlformats.org/officeDocument/2006/relationships/image" Target="../media/image68.png"/><Relationship Id="rId2" Type="http://schemas.openxmlformats.org/officeDocument/2006/relationships/notesSlide" Target="../notesSlides/notesSlide16.xml"/><Relationship Id="rId16" Type="http://schemas.openxmlformats.org/officeDocument/2006/relationships/slide" Target="slide11.xml"/><Relationship Id="rId1" Type="http://schemas.openxmlformats.org/officeDocument/2006/relationships/slideLayout" Target="../slideLayouts/slideLayout7.xml"/><Relationship Id="rId6" Type="http://schemas.microsoft.com/office/2007/relationships/hdphoto" Target="../media/hdphoto74.wdp"/><Relationship Id="rId11" Type="http://schemas.openxmlformats.org/officeDocument/2006/relationships/slide" Target="slide19.xml"/><Relationship Id="rId5" Type="http://schemas.openxmlformats.org/officeDocument/2006/relationships/image" Target="../media/image59.png"/><Relationship Id="rId15" Type="http://schemas.openxmlformats.org/officeDocument/2006/relationships/slide" Target="slide17.xml"/><Relationship Id="rId10" Type="http://schemas.openxmlformats.org/officeDocument/2006/relationships/image" Target="../media/image70.png"/><Relationship Id="rId4" Type="http://schemas.openxmlformats.org/officeDocument/2006/relationships/image" Target="../media/image58.png"/><Relationship Id="rId9" Type="http://schemas.openxmlformats.org/officeDocument/2006/relationships/image" Target="../media/image62.png"/><Relationship Id="rId14" Type="http://schemas.openxmlformats.org/officeDocument/2006/relationships/slide" Target="slide18.xml"/></Relationships>
</file>

<file path=ppt/slides/_rels/slide18.xml.rels><?xml version="1.0" encoding="UTF-8" standalone="yes"?>
<Relationships xmlns="http://schemas.openxmlformats.org/package/2006/relationships"><Relationship Id="rId8" Type="http://schemas.microsoft.com/office/2007/relationships/hdphoto" Target="../media/hdphoto82.wdp"/><Relationship Id="rId13" Type="http://schemas.openxmlformats.org/officeDocument/2006/relationships/image" Target="../media/image62.png"/><Relationship Id="rId18" Type="http://schemas.openxmlformats.org/officeDocument/2006/relationships/image" Target="../media/image73.png"/><Relationship Id="rId26" Type="http://schemas.microsoft.com/office/2007/relationships/hdphoto" Target="../media/hdphoto25.wdp"/><Relationship Id="rId3" Type="http://schemas.openxmlformats.org/officeDocument/2006/relationships/image" Target="../media/image50.jpeg"/><Relationship Id="rId21" Type="http://schemas.openxmlformats.org/officeDocument/2006/relationships/image" Target="../media/image26.png"/><Relationship Id="rId7" Type="http://schemas.openxmlformats.org/officeDocument/2006/relationships/image" Target="../media/image72.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27.png"/><Relationship Id="rId2" Type="http://schemas.openxmlformats.org/officeDocument/2006/relationships/notesSlide" Target="../notesSlides/notesSlide17.xml"/><Relationship Id="rId16" Type="http://schemas.openxmlformats.org/officeDocument/2006/relationships/image" Target="../media/image65.png"/><Relationship Id="rId20" Type="http://schemas.microsoft.com/office/2007/relationships/hdphoto" Target="../media/hdphoto23.wdp"/><Relationship Id="rId1" Type="http://schemas.openxmlformats.org/officeDocument/2006/relationships/slideLayout" Target="../slideLayouts/slideLayout7.xml"/><Relationship Id="rId6" Type="http://schemas.microsoft.com/office/2007/relationships/hdphoto" Target="../media/hdphoto31.wdp"/><Relationship Id="rId11" Type="http://schemas.openxmlformats.org/officeDocument/2006/relationships/image" Target="../media/image60.png"/><Relationship Id="rId24" Type="http://schemas.microsoft.com/office/2007/relationships/hdphoto" Target="../media/hdphoto28.wdp"/><Relationship Id="rId5" Type="http://schemas.openxmlformats.org/officeDocument/2006/relationships/image" Target="../media/image59.png"/><Relationship Id="rId15" Type="http://schemas.openxmlformats.org/officeDocument/2006/relationships/image" Target="../media/image64.png"/><Relationship Id="rId23" Type="http://schemas.openxmlformats.org/officeDocument/2006/relationships/image" Target="../media/image28.png"/><Relationship Id="rId10" Type="http://schemas.microsoft.com/office/2007/relationships/hdphoto" Target="../media/hdphoto71.wdp"/><Relationship Id="rId19" Type="http://schemas.openxmlformats.org/officeDocument/2006/relationships/image" Target="../media/image24.png"/><Relationship Id="rId4" Type="http://schemas.openxmlformats.org/officeDocument/2006/relationships/image" Target="../media/image58.png"/><Relationship Id="rId9" Type="http://schemas.openxmlformats.org/officeDocument/2006/relationships/image" Target="../media/image21.png"/><Relationship Id="rId14" Type="http://schemas.openxmlformats.org/officeDocument/2006/relationships/image" Target="../media/image63.png"/><Relationship Id="rId22"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74.png"/><Relationship Id="rId7" Type="http://schemas.microsoft.com/office/2007/relationships/hdphoto" Target="../media/hdphoto5.wdp"/><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5.png"/><Relationship Id="rId11" Type="http://schemas.microsoft.com/office/2007/relationships/hdphoto" Target="../media/hdphoto20.wdp"/><Relationship Id="rId5" Type="http://schemas.microsoft.com/office/2007/relationships/hdphoto" Target="../media/hdphoto83.wdp"/><Relationship Id="rId10" Type="http://schemas.openxmlformats.org/officeDocument/2006/relationships/image" Target="../media/image21.png"/><Relationship Id="rId4" Type="http://schemas.openxmlformats.org/officeDocument/2006/relationships/image" Target="../media/image75.png"/><Relationship Id="rId9"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38.wdp"/><Relationship Id="rId18" Type="http://schemas.openxmlformats.org/officeDocument/2006/relationships/image" Target="../media/image80.png"/><Relationship Id="rId26" Type="http://schemas.openxmlformats.org/officeDocument/2006/relationships/slide" Target="slide11.xml"/><Relationship Id="rId3" Type="http://schemas.openxmlformats.org/officeDocument/2006/relationships/image" Target="../media/image76.png"/><Relationship Id="rId21" Type="http://schemas.microsoft.com/office/2007/relationships/hdphoto" Target="../media/hdphoto8.wdp"/><Relationship Id="rId7" Type="http://schemas.microsoft.com/office/2007/relationships/hdphoto" Target="../media/hdphoto85.wdp"/><Relationship Id="rId12" Type="http://schemas.openxmlformats.org/officeDocument/2006/relationships/image" Target="../media/image38.png"/><Relationship Id="rId17" Type="http://schemas.microsoft.com/office/2007/relationships/hdphoto" Target="../media/hdphoto87.wdp"/><Relationship Id="rId25" Type="http://schemas.openxmlformats.org/officeDocument/2006/relationships/slide" Target="slide12.xml"/><Relationship Id="rId2" Type="http://schemas.openxmlformats.org/officeDocument/2006/relationships/notesSlide" Target="../notesSlides/notesSlide19.xml"/><Relationship Id="rId16" Type="http://schemas.openxmlformats.org/officeDocument/2006/relationships/image" Target="../media/image79.pn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78.png"/><Relationship Id="rId11" Type="http://schemas.microsoft.com/office/2007/relationships/hdphoto" Target="../media/hdphoto37.wdp"/><Relationship Id="rId24" Type="http://schemas.openxmlformats.org/officeDocument/2006/relationships/slide" Target="slide13.xml"/><Relationship Id="rId5" Type="http://schemas.openxmlformats.org/officeDocument/2006/relationships/image" Target="../media/image77.png"/><Relationship Id="rId15" Type="http://schemas.microsoft.com/office/2007/relationships/hdphoto" Target="../media/hdphoto86.wdp"/><Relationship Id="rId23" Type="http://schemas.microsoft.com/office/2007/relationships/hdphoto" Target="../media/hdphoto89.wdp"/><Relationship Id="rId28" Type="http://schemas.openxmlformats.org/officeDocument/2006/relationships/slide" Target="slide24.xml"/><Relationship Id="rId10" Type="http://schemas.openxmlformats.org/officeDocument/2006/relationships/image" Target="../media/image37.png"/><Relationship Id="rId19" Type="http://schemas.microsoft.com/office/2007/relationships/hdphoto" Target="../media/hdphoto88.wdp"/><Relationship Id="rId4" Type="http://schemas.microsoft.com/office/2007/relationships/hdphoto" Target="../media/hdphoto84.wdp"/><Relationship Id="rId9" Type="http://schemas.microsoft.com/office/2007/relationships/hdphoto" Target="../media/hdphoto36.wdp"/><Relationship Id="rId14" Type="http://schemas.openxmlformats.org/officeDocument/2006/relationships/image" Target="../media/image39.png"/><Relationship Id="rId22" Type="http://schemas.openxmlformats.org/officeDocument/2006/relationships/image" Target="../media/image81.png"/><Relationship Id="rId27" Type="http://schemas.openxmlformats.org/officeDocument/2006/relationships/slide" Target="slide10.xml"/></Relationships>
</file>

<file path=ppt/slides/_rels/slide21.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27.png"/><Relationship Id="rId18" Type="http://schemas.microsoft.com/office/2007/relationships/hdphoto" Target="../media/hdphoto38.wdp"/><Relationship Id="rId26" Type="http://schemas.microsoft.com/office/2007/relationships/hdphoto" Target="../media/hdphoto8.wdp"/><Relationship Id="rId3" Type="http://schemas.openxmlformats.org/officeDocument/2006/relationships/image" Target="../media/image76.png"/><Relationship Id="rId21" Type="http://schemas.openxmlformats.org/officeDocument/2006/relationships/image" Target="../media/image79.png"/><Relationship Id="rId7" Type="http://schemas.openxmlformats.org/officeDocument/2006/relationships/slide" Target="slide11.xml"/><Relationship Id="rId12" Type="http://schemas.microsoft.com/office/2007/relationships/hdphoto" Target="../media/hdphoto85.wdp"/><Relationship Id="rId17" Type="http://schemas.openxmlformats.org/officeDocument/2006/relationships/image" Target="../media/image38.png"/><Relationship Id="rId25" Type="http://schemas.openxmlformats.org/officeDocument/2006/relationships/image" Target="../media/image8.png"/><Relationship Id="rId2" Type="http://schemas.openxmlformats.org/officeDocument/2006/relationships/notesSlide" Target="../notesSlides/notesSlide20.xml"/><Relationship Id="rId16" Type="http://schemas.microsoft.com/office/2007/relationships/hdphoto" Target="../media/hdphoto37.wdp"/><Relationship Id="rId20" Type="http://schemas.microsoft.com/office/2007/relationships/hdphoto" Target="../media/hdphoto86.wdp"/><Relationship Id="rId29" Type="http://schemas.openxmlformats.org/officeDocument/2006/relationships/slide" Target="slide22.xml"/><Relationship Id="rId1" Type="http://schemas.openxmlformats.org/officeDocument/2006/relationships/slideLayout" Target="../slideLayouts/slideLayout1.xml"/><Relationship Id="rId6" Type="http://schemas.openxmlformats.org/officeDocument/2006/relationships/slide" Target="slide12.xml"/><Relationship Id="rId11" Type="http://schemas.openxmlformats.org/officeDocument/2006/relationships/image" Target="../media/image78.png"/><Relationship Id="rId24" Type="http://schemas.microsoft.com/office/2007/relationships/hdphoto" Target="../media/hdphoto88.wdp"/><Relationship Id="rId5" Type="http://schemas.openxmlformats.org/officeDocument/2006/relationships/slide" Target="slide13.xml"/><Relationship Id="rId15" Type="http://schemas.openxmlformats.org/officeDocument/2006/relationships/image" Target="../media/image37.png"/><Relationship Id="rId23" Type="http://schemas.openxmlformats.org/officeDocument/2006/relationships/image" Target="../media/image80.png"/><Relationship Id="rId28" Type="http://schemas.microsoft.com/office/2007/relationships/hdphoto" Target="../media/hdphoto89.wdp"/><Relationship Id="rId10" Type="http://schemas.openxmlformats.org/officeDocument/2006/relationships/image" Target="../media/image77.png"/><Relationship Id="rId19" Type="http://schemas.openxmlformats.org/officeDocument/2006/relationships/image" Target="../media/image39.png"/><Relationship Id="rId4" Type="http://schemas.microsoft.com/office/2007/relationships/hdphoto" Target="../media/hdphoto84.wdp"/><Relationship Id="rId9" Type="http://schemas.openxmlformats.org/officeDocument/2006/relationships/slide" Target="slide24.xml"/><Relationship Id="rId14" Type="http://schemas.microsoft.com/office/2007/relationships/hdphoto" Target="../media/hdphoto36.wdp"/><Relationship Id="rId22" Type="http://schemas.microsoft.com/office/2007/relationships/hdphoto" Target="../media/hdphoto87.wdp"/><Relationship Id="rId27" Type="http://schemas.openxmlformats.org/officeDocument/2006/relationships/image" Target="../media/image81.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90.wdp"/><Relationship Id="rId3" Type="http://schemas.microsoft.com/office/2007/relationships/hdphoto" Target="../media/hdphoto88.wdp"/><Relationship Id="rId7" Type="http://schemas.microsoft.com/office/2007/relationships/hdphoto" Target="../media/hdphoto8.wdp"/><Relationship Id="rId12"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9.xml"/><Relationship Id="rId6" Type="http://schemas.openxmlformats.org/officeDocument/2006/relationships/image" Target="../media/image8.png"/><Relationship Id="rId11" Type="http://schemas.openxmlformats.org/officeDocument/2006/relationships/slide" Target="slide19.xml"/><Relationship Id="rId5" Type="http://schemas.microsoft.com/office/2007/relationships/hdphoto" Target="../media/hdphoto89.wdp"/><Relationship Id="rId10" Type="http://schemas.openxmlformats.org/officeDocument/2006/relationships/slide" Target="slide20.xml"/><Relationship Id="rId4" Type="http://schemas.openxmlformats.org/officeDocument/2006/relationships/image" Target="../media/image81.png"/><Relationship Id="rId9" Type="http://schemas.microsoft.com/office/2007/relationships/hdphoto" Target="../media/hdphoto5.wdp"/></Relationships>
</file>

<file path=ppt/slides/_rels/slide23.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3" Type="http://schemas.openxmlformats.org/officeDocument/2006/relationships/image" Target="../media/image32.png"/><Relationship Id="rId18" Type="http://schemas.microsoft.com/office/2007/relationships/hdphoto" Target="../media/hdphoto95.wdp"/><Relationship Id="rId26" Type="http://schemas.openxmlformats.org/officeDocument/2006/relationships/image" Target="../media/image56.png"/><Relationship Id="rId39" Type="http://schemas.microsoft.com/office/2007/relationships/hdphoto" Target="../media/hdphoto105.wdp"/><Relationship Id="rId21" Type="http://schemas.openxmlformats.org/officeDocument/2006/relationships/image" Target="../media/image47.png"/><Relationship Id="rId34" Type="http://schemas.openxmlformats.org/officeDocument/2006/relationships/image" Target="../media/image87.png"/><Relationship Id="rId42" Type="http://schemas.openxmlformats.org/officeDocument/2006/relationships/slide" Target="slide25.xml"/><Relationship Id="rId7" Type="http://schemas.openxmlformats.org/officeDocument/2006/relationships/image" Target="../media/image83.png"/><Relationship Id="rId2" Type="http://schemas.openxmlformats.org/officeDocument/2006/relationships/image" Target="../media/image54.jpeg"/><Relationship Id="rId16" Type="http://schemas.openxmlformats.org/officeDocument/2006/relationships/image" Target="../media/image30.png"/><Relationship Id="rId29" Type="http://schemas.microsoft.com/office/2007/relationships/hdphoto" Target="../media/hdphoto100.wdp"/><Relationship Id="rId1" Type="http://schemas.openxmlformats.org/officeDocument/2006/relationships/slideLayout" Target="../slideLayouts/slideLayout6.xml"/><Relationship Id="rId6" Type="http://schemas.microsoft.com/office/2007/relationships/hdphoto" Target="../media/hdphoto20.wdp"/><Relationship Id="rId11" Type="http://schemas.microsoft.com/office/2007/relationships/hdphoto" Target="../media/hdphoto93.wdp"/><Relationship Id="rId24" Type="http://schemas.microsoft.com/office/2007/relationships/hdphoto" Target="../media/hdphoto98.wdp"/><Relationship Id="rId32" Type="http://schemas.openxmlformats.org/officeDocument/2006/relationships/image" Target="../media/image86.png"/><Relationship Id="rId37" Type="http://schemas.microsoft.com/office/2007/relationships/hdphoto" Target="../media/hdphoto104.wdp"/><Relationship Id="rId40" Type="http://schemas.openxmlformats.org/officeDocument/2006/relationships/image" Target="../media/image88.png"/><Relationship Id="rId45" Type="http://schemas.openxmlformats.org/officeDocument/2006/relationships/image" Target="../media/image82.png"/><Relationship Id="rId5" Type="http://schemas.openxmlformats.org/officeDocument/2006/relationships/image" Target="../media/image21.png"/><Relationship Id="rId15" Type="http://schemas.openxmlformats.org/officeDocument/2006/relationships/image" Target="../media/image29.jpeg"/><Relationship Id="rId23" Type="http://schemas.openxmlformats.org/officeDocument/2006/relationships/image" Target="../media/image41.jpeg"/><Relationship Id="rId28" Type="http://schemas.openxmlformats.org/officeDocument/2006/relationships/image" Target="../media/image49.png"/><Relationship Id="rId36" Type="http://schemas.openxmlformats.org/officeDocument/2006/relationships/image" Target="../media/image34.png"/><Relationship Id="rId10" Type="http://schemas.microsoft.com/office/2007/relationships/hdphoto" Target="../media/hdphoto92.wdp"/><Relationship Id="rId19" Type="http://schemas.openxmlformats.org/officeDocument/2006/relationships/image" Target="../media/image46.png"/><Relationship Id="rId31" Type="http://schemas.microsoft.com/office/2007/relationships/hdphoto" Target="../media/hdphoto101.wdp"/><Relationship Id="rId44" Type="http://schemas.openxmlformats.org/officeDocument/2006/relationships/slide" Target="slide35.xml"/><Relationship Id="rId4" Type="http://schemas.microsoft.com/office/2007/relationships/hdphoto" Target="../media/hdphoto31.wdp"/><Relationship Id="rId9" Type="http://schemas.openxmlformats.org/officeDocument/2006/relationships/image" Target="../media/image84.png"/><Relationship Id="rId14" Type="http://schemas.microsoft.com/office/2007/relationships/hdphoto" Target="../media/hdphoto94.wdp"/><Relationship Id="rId22" Type="http://schemas.microsoft.com/office/2007/relationships/hdphoto" Target="../media/hdphoto97.wdp"/><Relationship Id="rId27" Type="http://schemas.microsoft.com/office/2007/relationships/hdphoto" Target="../media/hdphoto99.wdp"/><Relationship Id="rId30" Type="http://schemas.openxmlformats.org/officeDocument/2006/relationships/image" Target="../media/image85.png"/><Relationship Id="rId35" Type="http://schemas.microsoft.com/office/2007/relationships/hdphoto" Target="../media/hdphoto103.wdp"/><Relationship Id="rId43" Type="http://schemas.openxmlformats.org/officeDocument/2006/relationships/slide" Target="slide20.xml"/><Relationship Id="rId8" Type="http://schemas.microsoft.com/office/2007/relationships/hdphoto" Target="../media/hdphoto91.wdp"/><Relationship Id="rId3" Type="http://schemas.openxmlformats.org/officeDocument/2006/relationships/image" Target="../media/image31.png"/><Relationship Id="rId12" Type="http://schemas.openxmlformats.org/officeDocument/2006/relationships/image" Target="../media/image50.jpeg"/><Relationship Id="rId17" Type="http://schemas.microsoft.com/office/2007/relationships/hdphoto" Target="../media/hdphoto30.wdp"/><Relationship Id="rId25" Type="http://schemas.openxmlformats.org/officeDocument/2006/relationships/slide" Target="slide19.xml"/><Relationship Id="rId33" Type="http://schemas.microsoft.com/office/2007/relationships/hdphoto" Target="../media/hdphoto102.wdp"/><Relationship Id="rId38" Type="http://schemas.openxmlformats.org/officeDocument/2006/relationships/image" Target="../media/image43.png"/><Relationship Id="rId46" Type="http://schemas.microsoft.com/office/2007/relationships/hdphoto" Target="../media/hdphoto107.wdp"/><Relationship Id="rId20" Type="http://schemas.microsoft.com/office/2007/relationships/hdphoto" Target="../media/hdphoto96.wdp"/><Relationship Id="rId41" Type="http://schemas.microsoft.com/office/2007/relationships/hdphoto" Target="../media/hdphoto106.wdp"/></Relationships>
</file>

<file path=ppt/slides/_rels/slide25.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41.jpeg"/><Relationship Id="rId26" Type="http://schemas.microsoft.com/office/2007/relationships/hdphoto" Target="../media/hdphoto115.wdp"/><Relationship Id="rId39" Type="http://schemas.openxmlformats.org/officeDocument/2006/relationships/image" Target="../media/image86.png"/><Relationship Id="rId21" Type="http://schemas.openxmlformats.org/officeDocument/2006/relationships/image" Target="../media/image46.png"/><Relationship Id="rId34" Type="http://schemas.microsoft.com/office/2007/relationships/hdphoto" Target="../media/hdphoto119.wdp"/><Relationship Id="rId42" Type="http://schemas.openxmlformats.org/officeDocument/2006/relationships/slide" Target="slide20.xml"/><Relationship Id="rId7" Type="http://schemas.microsoft.com/office/2007/relationships/hdphoto" Target="../media/hdphoto108.wdp"/><Relationship Id="rId2" Type="http://schemas.openxmlformats.org/officeDocument/2006/relationships/image" Target="../media/image21.png"/><Relationship Id="rId16" Type="http://schemas.openxmlformats.org/officeDocument/2006/relationships/image" Target="../media/image30.png"/><Relationship Id="rId20" Type="http://schemas.openxmlformats.org/officeDocument/2006/relationships/image" Target="../media/image54.jpeg"/><Relationship Id="rId29" Type="http://schemas.openxmlformats.org/officeDocument/2006/relationships/image" Target="../media/image85.png"/><Relationship Id="rId41" Type="http://schemas.openxmlformats.org/officeDocument/2006/relationships/slide" Target="slide26.xml"/><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31.png"/><Relationship Id="rId24" Type="http://schemas.microsoft.com/office/2007/relationships/hdphoto" Target="../media/hdphoto114.wdp"/><Relationship Id="rId32" Type="http://schemas.microsoft.com/office/2007/relationships/hdphoto" Target="../media/hdphoto118.wdp"/><Relationship Id="rId37" Type="http://schemas.openxmlformats.org/officeDocument/2006/relationships/image" Target="../media/image34.png"/><Relationship Id="rId40" Type="http://schemas.microsoft.com/office/2007/relationships/hdphoto" Target="../media/hdphoto122.wdp"/><Relationship Id="rId5" Type="http://schemas.microsoft.com/office/2007/relationships/hdphoto" Target="../media/hdphoto91.wdp"/><Relationship Id="rId15" Type="http://schemas.openxmlformats.org/officeDocument/2006/relationships/image" Target="../media/image29.jpeg"/><Relationship Id="rId23" Type="http://schemas.openxmlformats.org/officeDocument/2006/relationships/image" Target="../media/image47.png"/><Relationship Id="rId28" Type="http://schemas.microsoft.com/office/2007/relationships/hdphoto" Target="../media/hdphoto116.wdp"/><Relationship Id="rId36" Type="http://schemas.microsoft.com/office/2007/relationships/hdphoto" Target="../media/hdphoto120.wdp"/><Relationship Id="rId10" Type="http://schemas.openxmlformats.org/officeDocument/2006/relationships/image" Target="../media/image50.jpeg"/><Relationship Id="rId19" Type="http://schemas.microsoft.com/office/2007/relationships/hdphoto" Target="../media/hdphoto112.wdp"/><Relationship Id="rId31" Type="http://schemas.openxmlformats.org/officeDocument/2006/relationships/image" Target="../media/image43.png"/><Relationship Id="rId44" Type="http://schemas.microsoft.com/office/2007/relationships/hdphoto" Target="../media/hdphoto123.wdp"/><Relationship Id="rId4" Type="http://schemas.openxmlformats.org/officeDocument/2006/relationships/image" Target="../media/image83.png"/><Relationship Id="rId9" Type="http://schemas.openxmlformats.org/officeDocument/2006/relationships/slide" Target="slide19.xml"/><Relationship Id="rId14" Type="http://schemas.microsoft.com/office/2007/relationships/hdphoto" Target="../media/hdphoto110.wdp"/><Relationship Id="rId22" Type="http://schemas.microsoft.com/office/2007/relationships/hdphoto" Target="../media/hdphoto113.wdp"/><Relationship Id="rId27" Type="http://schemas.openxmlformats.org/officeDocument/2006/relationships/image" Target="../media/image49.png"/><Relationship Id="rId30" Type="http://schemas.microsoft.com/office/2007/relationships/hdphoto" Target="../media/hdphoto117.wdp"/><Relationship Id="rId35" Type="http://schemas.openxmlformats.org/officeDocument/2006/relationships/image" Target="../media/image87.png"/><Relationship Id="rId43" Type="http://schemas.openxmlformats.org/officeDocument/2006/relationships/image" Target="../media/image82.png"/><Relationship Id="rId8" Type="http://schemas.microsoft.com/office/2007/relationships/hdphoto" Target="../media/hdphoto109.wdp"/><Relationship Id="rId3" Type="http://schemas.microsoft.com/office/2007/relationships/hdphoto" Target="../media/hdphoto20.wdp"/><Relationship Id="rId12" Type="http://schemas.microsoft.com/office/2007/relationships/hdphoto" Target="../media/hdphoto31.wdp"/><Relationship Id="rId17" Type="http://schemas.microsoft.com/office/2007/relationships/hdphoto" Target="../media/hdphoto111.wdp"/><Relationship Id="rId25" Type="http://schemas.openxmlformats.org/officeDocument/2006/relationships/image" Target="../media/image56.png"/><Relationship Id="rId33" Type="http://schemas.openxmlformats.org/officeDocument/2006/relationships/image" Target="../media/image88.png"/><Relationship Id="rId38" Type="http://schemas.microsoft.com/office/2007/relationships/hdphoto" Target="../media/hdphoto121.wdp"/></Relationships>
</file>

<file path=ppt/slides/_rels/slide26.xml.rels><?xml version="1.0" encoding="UTF-8" standalone="yes"?>
<Relationships xmlns="http://schemas.openxmlformats.org/package/2006/relationships"><Relationship Id="rId13" Type="http://schemas.openxmlformats.org/officeDocument/2006/relationships/image" Target="../media/image54.jpeg"/><Relationship Id="rId18" Type="http://schemas.openxmlformats.org/officeDocument/2006/relationships/image" Target="../media/image56.png"/><Relationship Id="rId26" Type="http://schemas.openxmlformats.org/officeDocument/2006/relationships/image" Target="../media/image34.png"/><Relationship Id="rId39" Type="http://schemas.microsoft.com/office/2007/relationships/hdphoto" Target="../media/hdphoto131.wdp"/><Relationship Id="rId21" Type="http://schemas.microsoft.com/office/2007/relationships/hdphoto" Target="../media/hdphoto61.wdp"/><Relationship Id="rId34" Type="http://schemas.openxmlformats.org/officeDocument/2006/relationships/image" Target="../media/image88.png"/><Relationship Id="rId42" Type="http://schemas.openxmlformats.org/officeDocument/2006/relationships/slide" Target="slide25.xml"/><Relationship Id="rId47" Type="http://schemas.openxmlformats.org/officeDocument/2006/relationships/image" Target="../media/image82.png"/><Relationship Id="rId7" Type="http://schemas.microsoft.com/office/2007/relationships/hdphoto" Target="../media/hdphoto31.wdp"/><Relationship Id="rId2" Type="http://schemas.openxmlformats.org/officeDocument/2006/relationships/notesSlide" Target="../notesSlides/notesSlide22.xml"/><Relationship Id="rId16" Type="http://schemas.openxmlformats.org/officeDocument/2006/relationships/image" Target="../media/image47.png"/><Relationship Id="rId29" Type="http://schemas.microsoft.com/office/2007/relationships/hdphoto" Target="../media/hdphoto127.wdp"/><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0.png"/><Relationship Id="rId24" Type="http://schemas.openxmlformats.org/officeDocument/2006/relationships/image" Target="../media/image87.png"/><Relationship Id="rId32" Type="http://schemas.openxmlformats.org/officeDocument/2006/relationships/image" Target="../media/image43.png"/><Relationship Id="rId37" Type="http://schemas.microsoft.com/office/2007/relationships/hdphoto" Target="../media/hdphoto130.wdp"/><Relationship Id="rId40" Type="http://schemas.microsoft.com/office/2007/relationships/hdphoto" Target="../media/hdphoto132.wdp"/><Relationship Id="rId45" Type="http://schemas.openxmlformats.org/officeDocument/2006/relationships/slide" Target="slide35.xml"/><Relationship Id="rId5" Type="http://schemas.openxmlformats.org/officeDocument/2006/relationships/image" Target="../media/image50.jpeg"/><Relationship Id="rId15" Type="http://schemas.microsoft.com/office/2007/relationships/hdphoto" Target="../media/hdphoto113.wdp"/><Relationship Id="rId23" Type="http://schemas.microsoft.com/office/2007/relationships/hdphoto" Target="../media/hdphoto124.wdp"/><Relationship Id="rId28" Type="http://schemas.openxmlformats.org/officeDocument/2006/relationships/image" Target="../media/image86.png"/><Relationship Id="rId36" Type="http://schemas.openxmlformats.org/officeDocument/2006/relationships/image" Target="../media/image91.png"/><Relationship Id="rId10" Type="http://schemas.openxmlformats.org/officeDocument/2006/relationships/image" Target="../media/image29.jpeg"/><Relationship Id="rId19" Type="http://schemas.microsoft.com/office/2007/relationships/hdphoto" Target="../media/hdphoto115.wdp"/><Relationship Id="rId31" Type="http://schemas.microsoft.com/office/2007/relationships/hdphoto" Target="../media/hdphoto112.wdp"/><Relationship Id="rId44" Type="http://schemas.microsoft.com/office/2007/relationships/hdphoto" Target="../media/hdphoto133.wdp"/><Relationship Id="rId4" Type="http://schemas.openxmlformats.org/officeDocument/2006/relationships/image" Target="../media/image90.png"/><Relationship Id="rId9" Type="http://schemas.microsoft.com/office/2007/relationships/hdphoto" Target="../media/hdphoto110.wdp"/><Relationship Id="rId14" Type="http://schemas.openxmlformats.org/officeDocument/2006/relationships/image" Target="../media/image46.png"/><Relationship Id="rId22" Type="http://schemas.openxmlformats.org/officeDocument/2006/relationships/image" Target="../media/image85.png"/><Relationship Id="rId27" Type="http://schemas.microsoft.com/office/2007/relationships/hdphoto" Target="../media/hdphoto126.wdp"/><Relationship Id="rId30" Type="http://schemas.openxmlformats.org/officeDocument/2006/relationships/image" Target="../media/image41.jpeg"/><Relationship Id="rId35" Type="http://schemas.microsoft.com/office/2007/relationships/hdphoto" Target="../media/hdphoto129.wdp"/><Relationship Id="rId43" Type="http://schemas.openxmlformats.org/officeDocument/2006/relationships/image" Target="../media/image92.png"/><Relationship Id="rId48" Type="http://schemas.microsoft.com/office/2007/relationships/hdphoto" Target="../media/hdphoto134.wdp"/><Relationship Id="rId8" Type="http://schemas.openxmlformats.org/officeDocument/2006/relationships/image" Target="../media/image32.png"/><Relationship Id="rId3" Type="http://schemas.openxmlformats.org/officeDocument/2006/relationships/image" Target="../media/image89.png"/><Relationship Id="rId12" Type="http://schemas.microsoft.com/office/2007/relationships/hdphoto" Target="../media/hdphoto111.wdp"/><Relationship Id="rId17" Type="http://schemas.microsoft.com/office/2007/relationships/hdphoto" Target="../media/hdphoto114.wdp"/><Relationship Id="rId25" Type="http://schemas.microsoft.com/office/2007/relationships/hdphoto" Target="../media/hdphoto125.wdp"/><Relationship Id="rId33" Type="http://schemas.microsoft.com/office/2007/relationships/hdphoto" Target="../media/hdphoto128.wdp"/><Relationship Id="rId38" Type="http://schemas.openxmlformats.org/officeDocument/2006/relationships/image" Target="../media/image84.png"/><Relationship Id="rId46" Type="http://schemas.openxmlformats.org/officeDocument/2006/relationships/slide" Target="slide34.xml"/><Relationship Id="rId20" Type="http://schemas.openxmlformats.org/officeDocument/2006/relationships/image" Target="../media/image49.png"/><Relationship Id="rId41" Type="http://schemas.openxmlformats.org/officeDocument/2006/relationships/slide" Target="slide19.xml"/></Relationships>
</file>

<file path=ppt/slides/_rels/slide27.xml.rels><?xml version="1.0" encoding="UTF-8" standalone="yes"?>
<Relationships xmlns="http://schemas.openxmlformats.org/package/2006/relationships"><Relationship Id="rId13" Type="http://schemas.openxmlformats.org/officeDocument/2006/relationships/image" Target="../media/image54.jpeg"/><Relationship Id="rId18" Type="http://schemas.openxmlformats.org/officeDocument/2006/relationships/image" Target="../media/image56.png"/><Relationship Id="rId26" Type="http://schemas.openxmlformats.org/officeDocument/2006/relationships/image" Target="../media/image34.png"/><Relationship Id="rId39" Type="http://schemas.openxmlformats.org/officeDocument/2006/relationships/image" Target="../media/image84.png"/><Relationship Id="rId21" Type="http://schemas.microsoft.com/office/2007/relationships/hdphoto" Target="../media/hdphoto136.wdp"/><Relationship Id="rId34" Type="http://schemas.openxmlformats.org/officeDocument/2006/relationships/image" Target="../media/image88.png"/><Relationship Id="rId42" Type="http://schemas.openxmlformats.org/officeDocument/2006/relationships/slide" Target="slide19.xml"/><Relationship Id="rId47" Type="http://schemas.openxmlformats.org/officeDocument/2006/relationships/image" Target="../media/image82.png"/><Relationship Id="rId7" Type="http://schemas.microsoft.com/office/2007/relationships/hdphoto" Target="../media/hdphoto31.wdp"/><Relationship Id="rId2" Type="http://schemas.openxmlformats.org/officeDocument/2006/relationships/notesSlide" Target="../notesSlides/notesSlide23.xml"/><Relationship Id="rId16" Type="http://schemas.openxmlformats.org/officeDocument/2006/relationships/image" Target="../media/image47.png"/><Relationship Id="rId29" Type="http://schemas.microsoft.com/office/2007/relationships/hdphoto" Target="../media/hdphoto140.wdp"/><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0.png"/><Relationship Id="rId24" Type="http://schemas.openxmlformats.org/officeDocument/2006/relationships/image" Target="../media/image87.png"/><Relationship Id="rId32" Type="http://schemas.openxmlformats.org/officeDocument/2006/relationships/image" Target="../media/image43.png"/><Relationship Id="rId37" Type="http://schemas.openxmlformats.org/officeDocument/2006/relationships/image" Target="../media/image91.png"/><Relationship Id="rId40" Type="http://schemas.microsoft.com/office/2007/relationships/hdphoto" Target="../media/hdphoto143.wdp"/><Relationship Id="rId45" Type="http://schemas.microsoft.com/office/2007/relationships/hdphoto" Target="../media/hdphoto145.wdp"/><Relationship Id="rId5" Type="http://schemas.openxmlformats.org/officeDocument/2006/relationships/image" Target="../media/image50.jpeg"/><Relationship Id="rId15" Type="http://schemas.microsoft.com/office/2007/relationships/hdphoto" Target="../media/hdphoto113.wdp"/><Relationship Id="rId23" Type="http://schemas.microsoft.com/office/2007/relationships/hdphoto" Target="../media/hdphoto137.wdp"/><Relationship Id="rId28" Type="http://schemas.openxmlformats.org/officeDocument/2006/relationships/image" Target="../media/image86.png"/><Relationship Id="rId36" Type="http://schemas.openxmlformats.org/officeDocument/2006/relationships/slide" Target="slide34.xml"/><Relationship Id="rId10" Type="http://schemas.openxmlformats.org/officeDocument/2006/relationships/image" Target="../media/image29.jpeg"/><Relationship Id="rId19" Type="http://schemas.microsoft.com/office/2007/relationships/hdphoto" Target="../media/hdphoto135.wdp"/><Relationship Id="rId31" Type="http://schemas.microsoft.com/office/2007/relationships/hdphoto" Target="../media/hdphoto112.wdp"/><Relationship Id="rId44" Type="http://schemas.openxmlformats.org/officeDocument/2006/relationships/image" Target="../media/image92.png"/><Relationship Id="rId4" Type="http://schemas.openxmlformats.org/officeDocument/2006/relationships/image" Target="../media/image90.png"/><Relationship Id="rId9" Type="http://schemas.microsoft.com/office/2007/relationships/hdphoto" Target="../media/hdphoto110.wdp"/><Relationship Id="rId14" Type="http://schemas.openxmlformats.org/officeDocument/2006/relationships/image" Target="../media/image46.png"/><Relationship Id="rId22" Type="http://schemas.openxmlformats.org/officeDocument/2006/relationships/image" Target="../media/image85.png"/><Relationship Id="rId27" Type="http://schemas.microsoft.com/office/2007/relationships/hdphoto" Target="../media/hdphoto139.wdp"/><Relationship Id="rId30" Type="http://schemas.openxmlformats.org/officeDocument/2006/relationships/image" Target="../media/image41.jpeg"/><Relationship Id="rId35" Type="http://schemas.microsoft.com/office/2007/relationships/hdphoto" Target="../media/hdphoto142.wdp"/><Relationship Id="rId43" Type="http://schemas.openxmlformats.org/officeDocument/2006/relationships/slide" Target="slide25.xml"/><Relationship Id="rId48" Type="http://schemas.microsoft.com/office/2007/relationships/hdphoto" Target="../media/hdphoto146.wdp"/><Relationship Id="rId8" Type="http://schemas.openxmlformats.org/officeDocument/2006/relationships/image" Target="../media/image32.png"/><Relationship Id="rId3" Type="http://schemas.openxmlformats.org/officeDocument/2006/relationships/image" Target="../media/image89.png"/><Relationship Id="rId12" Type="http://schemas.microsoft.com/office/2007/relationships/hdphoto" Target="../media/hdphoto111.wdp"/><Relationship Id="rId17" Type="http://schemas.microsoft.com/office/2007/relationships/hdphoto" Target="../media/hdphoto114.wdp"/><Relationship Id="rId25" Type="http://schemas.microsoft.com/office/2007/relationships/hdphoto" Target="../media/hdphoto138.wdp"/><Relationship Id="rId33" Type="http://schemas.microsoft.com/office/2007/relationships/hdphoto" Target="../media/hdphoto141.wdp"/><Relationship Id="rId38" Type="http://schemas.microsoft.com/office/2007/relationships/hdphoto" Target="../media/hdphoto130.wdp"/><Relationship Id="rId46" Type="http://schemas.openxmlformats.org/officeDocument/2006/relationships/slide" Target="slide35.xml"/><Relationship Id="rId20" Type="http://schemas.openxmlformats.org/officeDocument/2006/relationships/image" Target="../media/image49.png"/><Relationship Id="rId41" Type="http://schemas.microsoft.com/office/2007/relationships/hdphoto" Target="../media/hdphoto144.wdp"/></Relationships>
</file>

<file path=ppt/slides/_rels/slide28.xml.rels><?xml version="1.0" encoding="UTF-8" standalone="yes"?>
<Relationships xmlns="http://schemas.openxmlformats.org/package/2006/relationships"><Relationship Id="rId13" Type="http://schemas.microsoft.com/office/2007/relationships/hdphoto" Target="../media/hdphoto114.wdp"/><Relationship Id="rId18" Type="http://schemas.openxmlformats.org/officeDocument/2006/relationships/slide" Target="slide19.xml"/><Relationship Id="rId26" Type="http://schemas.openxmlformats.org/officeDocument/2006/relationships/image" Target="../media/image56.png"/><Relationship Id="rId39" Type="http://schemas.microsoft.com/office/2007/relationships/hdphoto" Target="../media/hdphoto152.wdp"/><Relationship Id="rId21" Type="http://schemas.openxmlformats.org/officeDocument/2006/relationships/image" Target="../media/image29.jpeg"/><Relationship Id="rId34" Type="http://schemas.openxmlformats.org/officeDocument/2006/relationships/image" Target="../media/image88.png"/><Relationship Id="rId42" Type="http://schemas.openxmlformats.org/officeDocument/2006/relationships/slide" Target="slide20.xml"/><Relationship Id="rId47" Type="http://schemas.openxmlformats.org/officeDocument/2006/relationships/image" Target="../media/image21.png"/><Relationship Id="rId50" Type="http://schemas.microsoft.com/office/2007/relationships/hdphoto" Target="../media/hdphoto154.wdp"/><Relationship Id="rId7" Type="http://schemas.openxmlformats.org/officeDocument/2006/relationships/image" Target="../media/image84.png"/><Relationship Id="rId2" Type="http://schemas.openxmlformats.org/officeDocument/2006/relationships/notesSlide" Target="../notesSlides/notesSlide24.xml"/><Relationship Id="rId16" Type="http://schemas.openxmlformats.org/officeDocument/2006/relationships/image" Target="../media/image32.png"/><Relationship Id="rId29" Type="http://schemas.microsoft.com/office/2007/relationships/hdphoto" Target="../media/hdphoto148.wdp"/><Relationship Id="rId11" Type="http://schemas.microsoft.com/office/2007/relationships/hdphoto" Target="../media/hdphoto113.wdp"/><Relationship Id="rId24" Type="http://schemas.openxmlformats.org/officeDocument/2006/relationships/image" Target="../media/image41.jpeg"/><Relationship Id="rId32" Type="http://schemas.openxmlformats.org/officeDocument/2006/relationships/image" Target="../media/image43.png"/><Relationship Id="rId37" Type="http://schemas.microsoft.com/office/2007/relationships/hdphoto" Target="../media/hdphoto151.wdp"/><Relationship Id="rId40" Type="http://schemas.openxmlformats.org/officeDocument/2006/relationships/image" Target="../media/image86.png"/><Relationship Id="rId45" Type="http://schemas.openxmlformats.org/officeDocument/2006/relationships/slide" Target="slide35.xml"/><Relationship Id="rId5" Type="http://schemas.openxmlformats.org/officeDocument/2006/relationships/image" Target="../media/image91.png"/><Relationship Id="rId15" Type="http://schemas.microsoft.com/office/2007/relationships/hdphoto" Target="../media/hdphoto31.wdp"/><Relationship Id="rId23" Type="http://schemas.microsoft.com/office/2007/relationships/hdphoto" Target="../media/hdphoto111.wdp"/><Relationship Id="rId28" Type="http://schemas.openxmlformats.org/officeDocument/2006/relationships/image" Target="../media/image49.png"/><Relationship Id="rId36" Type="http://schemas.openxmlformats.org/officeDocument/2006/relationships/image" Target="../media/image87.png"/><Relationship Id="rId49" Type="http://schemas.openxmlformats.org/officeDocument/2006/relationships/image" Target="../media/image82.png"/><Relationship Id="rId10" Type="http://schemas.openxmlformats.org/officeDocument/2006/relationships/image" Target="../media/image46.png"/><Relationship Id="rId19" Type="http://schemas.openxmlformats.org/officeDocument/2006/relationships/image" Target="../media/image50.jpeg"/><Relationship Id="rId31" Type="http://schemas.microsoft.com/office/2007/relationships/hdphoto" Target="../media/hdphoto149.wdp"/><Relationship Id="rId44" Type="http://schemas.microsoft.com/office/2007/relationships/hdphoto" Target="../media/hdphoto153.wdp"/><Relationship Id="rId4" Type="http://schemas.openxmlformats.org/officeDocument/2006/relationships/image" Target="../media/image90.png"/><Relationship Id="rId9" Type="http://schemas.microsoft.com/office/2007/relationships/hdphoto" Target="../media/hdphoto144.wdp"/><Relationship Id="rId14" Type="http://schemas.openxmlformats.org/officeDocument/2006/relationships/image" Target="../media/image31.png"/><Relationship Id="rId22" Type="http://schemas.openxmlformats.org/officeDocument/2006/relationships/image" Target="../media/image30.png"/><Relationship Id="rId27" Type="http://schemas.microsoft.com/office/2007/relationships/hdphoto" Target="../media/hdphoto147.wdp"/><Relationship Id="rId30" Type="http://schemas.openxmlformats.org/officeDocument/2006/relationships/image" Target="../media/image85.png"/><Relationship Id="rId35" Type="http://schemas.microsoft.com/office/2007/relationships/hdphoto" Target="../media/hdphoto150.wdp"/><Relationship Id="rId43" Type="http://schemas.openxmlformats.org/officeDocument/2006/relationships/image" Target="../media/image92.png"/><Relationship Id="rId48" Type="http://schemas.microsoft.com/office/2007/relationships/hdphoto" Target="../media/hdphoto20.wdp"/><Relationship Id="rId8" Type="http://schemas.microsoft.com/office/2007/relationships/hdphoto" Target="../media/hdphoto143.wdp"/><Relationship Id="rId3" Type="http://schemas.openxmlformats.org/officeDocument/2006/relationships/image" Target="../media/image89.png"/><Relationship Id="rId12" Type="http://schemas.openxmlformats.org/officeDocument/2006/relationships/image" Target="../media/image47.png"/><Relationship Id="rId17" Type="http://schemas.microsoft.com/office/2007/relationships/hdphoto" Target="../media/hdphoto112.wdp"/><Relationship Id="rId25" Type="http://schemas.openxmlformats.org/officeDocument/2006/relationships/image" Target="../media/image54.jpeg"/><Relationship Id="rId33" Type="http://schemas.microsoft.com/office/2007/relationships/hdphoto" Target="../media/hdphoto118.wdp"/><Relationship Id="rId38" Type="http://schemas.openxmlformats.org/officeDocument/2006/relationships/image" Target="../media/image34.png"/><Relationship Id="rId46" Type="http://schemas.openxmlformats.org/officeDocument/2006/relationships/slide" Target="slide34.xml"/><Relationship Id="rId20" Type="http://schemas.microsoft.com/office/2007/relationships/hdphoto" Target="../media/hdphoto110.wdp"/><Relationship Id="rId41" Type="http://schemas.microsoft.com/office/2007/relationships/hdphoto" Target="../media/hdphoto102.wdp"/><Relationship Id="rId1" Type="http://schemas.openxmlformats.org/officeDocument/2006/relationships/slideLayout" Target="../slideLayouts/slideLayout4.xml"/><Relationship Id="rId6" Type="http://schemas.microsoft.com/office/2007/relationships/hdphoto" Target="../media/hdphoto130.wdp"/></Relationships>
</file>

<file path=ppt/slides/_rels/slide29.xml.rels><?xml version="1.0" encoding="UTF-8" standalone="yes"?>
<Relationships xmlns="http://schemas.openxmlformats.org/package/2006/relationships"><Relationship Id="rId13" Type="http://schemas.microsoft.com/office/2007/relationships/hdphoto" Target="../media/hdphoto31.wdp"/><Relationship Id="rId18" Type="http://schemas.openxmlformats.org/officeDocument/2006/relationships/image" Target="../media/image29.jpeg"/><Relationship Id="rId26" Type="http://schemas.microsoft.com/office/2007/relationships/hdphoto" Target="../media/hdphoto114.wdp"/><Relationship Id="rId39" Type="http://schemas.openxmlformats.org/officeDocument/2006/relationships/image" Target="../media/image34.png"/><Relationship Id="rId21" Type="http://schemas.openxmlformats.org/officeDocument/2006/relationships/image" Target="../media/image41.jpeg"/><Relationship Id="rId34" Type="http://schemas.microsoft.com/office/2007/relationships/hdphoto" Target="../media/hdphoto141.wdp"/><Relationship Id="rId42" Type="http://schemas.microsoft.com/office/2007/relationships/hdphoto" Target="../media/hdphoto161.wdp"/><Relationship Id="rId7" Type="http://schemas.openxmlformats.org/officeDocument/2006/relationships/image" Target="../media/image91.png"/><Relationship Id="rId2" Type="http://schemas.openxmlformats.org/officeDocument/2006/relationships/notesSlide" Target="../notesSlides/notesSlide25.xml"/><Relationship Id="rId16" Type="http://schemas.openxmlformats.org/officeDocument/2006/relationships/image" Target="../media/image50.jpeg"/><Relationship Id="rId29"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90.png"/><Relationship Id="rId11" Type="http://schemas.microsoft.com/office/2007/relationships/hdphoto" Target="../media/hdphoto144.wdp"/><Relationship Id="rId24" Type="http://schemas.microsoft.com/office/2007/relationships/hdphoto" Target="../media/hdphoto113.wdp"/><Relationship Id="rId32" Type="http://schemas.microsoft.com/office/2007/relationships/hdphoto" Target="../media/hdphoto158.wdp"/><Relationship Id="rId37" Type="http://schemas.openxmlformats.org/officeDocument/2006/relationships/image" Target="../media/image87.png"/><Relationship Id="rId40" Type="http://schemas.microsoft.com/office/2007/relationships/hdphoto" Target="../media/hdphoto160.wdp"/><Relationship Id="rId45" Type="http://schemas.openxmlformats.org/officeDocument/2006/relationships/image" Target="../media/image21.png"/><Relationship Id="rId5" Type="http://schemas.openxmlformats.org/officeDocument/2006/relationships/image" Target="../media/image89.png"/><Relationship Id="rId15" Type="http://schemas.microsoft.com/office/2007/relationships/hdphoto" Target="../media/hdphoto112.wdp"/><Relationship Id="rId23" Type="http://schemas.openxmlformats.org/officeDocument/2006/relationships/image" Target="../media/image46.png"/><Relationship Id="rId28" Type="http://schemas.microsoft.com/office/2007/relationships/hdphoto" Target="../media/hdphoto156.wdp"/><Relationship Id="rId36" Type="http://schemas.microsoft.com/office/2007/relationships/hdphoto" Target="../media/hdphoto119.wdp"/><Relationship Id="rId10" Type="http://schemas.microsoft.com/office/2007/relationships/hdphoto" Target="../media/hdphoto143.wdp"/><Relationship Id="rId19" Type="http://schemas.openxmlformats.org/officeDocument/2006/relationships/image" Target="../media/image30.png"/><Relationship Id="rId31" Type="http://schemas.openxmlformats.org/officeDocument/2006/relationships/image" Target="../media/image85.png"/><Relationship Id="rId44" Type="http://schemas.microsoft.com/office/2007/relationships/hdphoto" Target="../media/hdphoto162.wdp"/><Relationship Id="rId4" Type="http://schemas.microsoft.com/office/2007/relationships/hdphoto" Target="../media/hdphoto155.wdp"/><Relationship Id="rId9" Type="http://schemas.openxmlformats.org/officeDocument/2006/relationships/image" Target="../media/image84.png"/><Relationship Id="rId14" Type="http://schemas.openxmlformats.org/officeDocument/2006/relationships/image" Target="../media/image32.png"/><Relationship Id="rId22" Type="http://schemas.openxmlformats.org/officeDocument/2006/relationships/image" Target="../media/image54.jpeg"/><Relationship Id="rId27" Type="http://schemas.openxmlformats.org/officeDocument/2006/relationships/image" Target="../media/image56.png"/><Relationship Id="rId30" Type="http://schemas.microsoft.com/office/2007/relationships/hdphoto" Target="../media/hdphoto157.wdp"/><Relationship Id="rId35" Type="http://schemas.openxmlformats.org/officeDocument/2006/relationships/image" Target="../media/image88.png"/><Relationship Id="rId43" Type="http://schemas.openxmlformats.org/officeDocument/2006/relationships/image" Target="../media/image92.png"/><Relationship Id="rId8" Type="http://schemas.microsoft.com/office/2007/relationships/hdphoto" Target="../media/hdphoto130.wdp"/><Relationship Id="rId3" Type="http://schemas.openxmlformats.org/officeDocument/2006/relationships/image" Target="../media/image82.png"/><Relationship Id="rId12" Type="http://schemas.openxmlformats.org/officeDocument/2006/relationships/image" Target="../media/image31.png"/><Relationship Id="rId17" Type="http://schemas.microsoft.com/office/2007/relationships/hdphoto" Target="../media/hdphoto110.wdp"/><Relationship Id="rId25" Type="http://schemas.openxmlformats.org/officeDocument/2006/relationships/image" Target="../media/image47.png"/><Relationship Id="rId33" Type="http://schemas.openxmlformats.org/officeDocument/2006/relationships/image" Target="../media/image43.png"/><Relationship Id="rId38" Type="http://schemas.microsoft.com/office/2007/relationships/hdphoto" Target="../media/hdphoto159.wdp"/><Relationship Id="rId46" Type="http://schemas.microsoft.com/office/2007/relationships/hdphoto" Target="../media/hdphoto20.wdp"/><Relationship Id="rId20" Type="http://schemas.microsoft.com/office/2007/relationships/hdphoto" Target="../media/hdphoto111.wdp"/><Relationship Id="rId41" Type="http://schemas.openxmlformats.org/officeDocument/2006/relationships/image" Target="../media/image86.png"/></Relationships>
</file>

<file path=ppt/slides/_rels/slide3.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5.png"/><Relationship Id="rId3" Type="http://schemas.openxmlformats.org/officeDocument/2006/relationships/image" Target="../media/image6.jpeg"/><Relationship Id="rId7" Type="http://schemas.openxmlformats.org/officeDocument/2006/relationships/image" Target="../media/image7.png"/><Relationship Id="rId12" Type="http://schemas.openxmlformats.org/officeDocument/2006/relationships/slide" Target="slide40.xml"/><Relationship Id="rId17" Type="http://schemas.openxmlformats.org/officeDocument/2006/relationships/slide" Target="slide4.xml"/><Relationship Id="rId2" Type="http://schemas.openxmlformats.org/officeDocument/2006/relationships/notesSlide" Target="../notesSlides/notesSlide2.xml"/><Relationship Id="rId16" Type="http://schemas.openxmlformats.org/officeDocument/2006/relationships/slide" Target="slide19.xml"/><Relationship Id="rId1" Type="http://schemas.openxmlformats.org/officeDocument/2006/relationships/slideLayout" Target="../slideLayouts/slideLayout2.xml"/><Relationship Id="rId6" Type="http://schemas.microsoft.com/office/2007/relationships/hdphoto" Target="../media/hdphoto6.wdp"/><Relationship Id="rId11" Type="http://schemas.microsoft.com/office/2007/relationships/hdphoto" Target="../media/hdphoto9.wdp"/><Relationship Id="rId5" Type="http://schemas.openxmlformats.org/officeDocument/2006/relationships/image" Target="../media/image4.png"/><Relationship Id="rId15" Type="http://schemas.openxmlformats.org/officeDocument/2006/relationships/slide" Target="slide20.xml"/><Relationship Id="rId10" Type="http://schemas.microsoft.com/office/2007/relationships/hdphoto" Target="../media/hdphoto8.wdp"/><Relationship Id="rId4" Type="http://schemas.openxmlformats.org/officeDocument/2006/relationships/slide" Target="slide6.xml"/><Relationship Id="rId9" Type="http://schemas.openxmlformats.org/officeDocument/2006/relationships/image" Target="../media/image8.png"/><Relationship Id="rId14" Type="http://schemas.microsoft.com/office/2007/relationships/hdphoto" Target="../media/hdphoto5.wdp"/></Relationships>
</file>

<file path=ppt/slides/_rels/slide30.xml.rels><?xml version="1.0" encoding="UTF-8" standalone="yes"?>
<Relationships xmlns="http://schemas.openxmlformats.org/package/2006/relationships"><Relationship Id="rId13" Type="http://schemas.microsoft.com/office/2007/relationships/hdphoto" Target="../media/hdphoto112.wdp"/><Relationship Id="rId18" Type="http://schemas.microsoft.com/office/2007/relationships/hdphoto" Target="../media/hdphoto110.wdp"/><Relationship Id="rId26" Type="http://schemas.openxmlformats.org/officeDocument/2006/relationships/image" Target="../media/image41.jpeg"/><Relationship Id="rId39" Type="http://schemas.microsoft.com/office/2007/relationships/hdphoto" Target="../media/hdphoto168.wdp"/><Relationship Id="rId21" Type="http://schemas.openxmlformats.org/officeDocument/2006/relationships/image" Target="../media/image47.png"/><Relationship Id="rId34" Type="http://schemas.openxmlformats.org/officeDocument/2006/relationships/image" Target="../media/image43.png"/><Relationship Id="rId42" Type="http://schemas.openxmlformats.org/officeDocument/2006/relationships/image" Target="../media/image86.png"/><Relationship Id="rId47" Type="http://schemas.openxmlformats.org/officeDocument/2006/relationships/slide" Target="slide25.xml"/><Relationship Id="rId50" Type="http://schemas.openxmlformats.org/officeDocument/2006/relationships/slide" Target="slide35.xml"/><Relationship Id="rId55" Type="http://schemas.microsoft.com/office/2007/relationships/hdphoto" Target="../media/hdphoto174.wdp"/><Relationship Id="rId7" Type="http://schemas.openxmlformats.org/officeDocument/2006/relationships/image" Target="../media/image84.png"/><Relationship Id="rId2" Type="http://schemas.openxmlformats.org/officeDocument/2006/relationships/notesSlide" Target="../notesSlides/notesSlide26.xml"/><Relationship Id="rId16" Type="http://schemas.openxmlformats.org/officeDocument/2006/relationships/image" Target="../media/image30.png"/><Relationship Id="rId29" Type="http://schemas.microsoft.com/office/2007/relationships/hdphoto" Target="../media/hdphoto164.wdp"/><Relationship Id="rId11" Type="http://schemas.microsoft.com/office/2007/relationships/hdphoto" Target="../media/hdphoto31.wdp"/><Relationship Id="rId24" Type="http://schemas.openxmlformats.org/officeDocument/2006/relationships/image" Target="../media/image50.jpeg"/><Relationship Id="rId32" Type="http://schemas.openxmlformats.org/officeDocument/2006/relationships/image" Target="../media/image85.png"/><Relationship Id="rId37" Type="http://schemas.microsoft.com/office/2007/relationships/hdphoto" Target="../media/hdphoto167.wdp"/><Relationship Id="rId40" Type="http://schemas.openxmlformats.org/officeDocument/2006/relationships/image" Target="../media/image34.png"/><Relationship Id="rId45" Type="http://schemas.microsoft.com/office/2007/relationships/hdphoto" Target="../media/hdphoto171.wdp"/><Relationship Id="rId53" Type="http://schemas.microsoft.com/office/2007/relationships/hdphoto" Target="../media/hdphoto20.wdp"/><Relationship Id="rId5" Type="http://schemas.openxmlformats.org/officeDocument/2006/relationships/image" Target="../media/image91.png"/><Relationship Id="rId10" Type="http://schemas.openxmlformats.org/officeDocument/2006/relationships/image" Target="../media/image31.png"/><Relationship Id="rId19" Type="http://schemas.openxmlformats.org/officeDocument/2006/relationships/image" Target="../media/image46.png"/><Relationship Id="rId31" Type="http://schemas.microsoft.com/office/2007/relationships/hdphoto" Target="../media/hdphoto61.wdp"/><Relationship Id="rId44" Type="http://schemas.openxmlformats.org/officeDocument/2006/relationships/image" Target="../media/image94.jpeg"/><Relationship Id="rId52" Type="http://schemas.openxmlformats.org/officeDocument/2006/relationships/image" Target="../media/image21.png"/><Relationship Id="rId4" Type="http://schemas.openxmlformats.org/officeDocument/2006/relationships/image" Target="../media/image90.png"/><Relationship Id="rId9" Type="http://schemas.microsoft.com/office/2007/relationships/hdphoto" Target="../media/hdphoto144.wdp"/><Relationship Id="rId14" Type="http://schemas.openxmlformats.org/officeDocument/2006/relationships/image" Target="../media/image93.png"/><Relationship Id="rId22" Type="http://schemas.microsoft.com/office/2007/relationships/hdphoto" Target="../media/hdphoto114.wdp"/><Relationship Id="rId27" Type="http://schemas.openxmlformats.org/officeDocument/2006/relationships/image" Target="../media/image54.jpeg"/><Relationship Id="rId30" Type="http://schemas.openxmlformats.org/officeDocument/2006/relationships/image" Target="../media/image49.png"/><Relationship Id="rId35" Type="http://schemas.microsoft.com/office/2007/relationships/hdphoto" Target="../media/hdphoto166.wdp"/><Relationship Id="rId43" Type="http://schemas.microsoft.com/office/2007/relationships/hdphoto" Target="../media/hdphoto170.wdp"/><Relationship Id="rId48" Type="http://schemas.openxmlformats.org/officeDocument/2006/relationships/image" Target="../media/image92.png"/><Relationship Id="rId8" Type="http://schemas.microsoft.com/office/2007/relationships/hdphoto" Target="../media/hdphoto143.wdp"/><Relationship Id="rId51" Type="http://schemas.openxmlformats.org/officeDocument/2006/relationships/slide" Target="slide34.xml"/><Relationship Id="rId3" Type="http://schemas.openxmlformats.org/officeDocument/2006/relationships/image" Target="../media/image89.png"/><Relationship Id="rId12" Type="http://schemas.openxmlformats.org/officeDocument/2006/relationships/image" Target="../media/image32.png"/><Relationship Id="rId17" Type="http://schemas.microsoft.com/office/2007/relationships/hdphoto" Target="../media/hdphoto111.wdp"/><Relationship Id="rId25" Type="http://schemas.openxmlformats.org/officeDocument/2006/relationships/image" Target="../media/image29.jpeg"/><Relationship Id="rId33" Type="http://schemas.microsoft.com/office/2007/relationships/hdphoto" Target="../media/hdphoto165.wdp"/><Relationship Id="rId38" Type="http://schemas.openxmlformats.org/officeDocument/2006/relationships/image" Target="../media/image87.png"/><Relationship Id="rId46" Type="http://schemas.microsoft.com/office/2007/relationships/hdphoto" Target="../media/hdphoto172.wdp"/><Relationship Id="rId20" Type="http://schemas.microsoft.com/office/2007/relationships/hdphoto" Target="../media/hdphoto113.wdp"/><Relationship Id="rId41" Type="http://schemas.microsoft.com/office/2007/relationships/hdphoto" Target="../media/hdphoto169.wdp"/><Relationship Id="rId54" Type="http://schemas.openxmlformats.org/officeDocument/2006/relationships/image" Target="../media/image82.png"/><Relationship Id="rId1" Type="http://schemas.openxmlformats.org/officeDocument/2006/relationships/slideLayout" Target="../slideLayouts/slideLayout4.xml"/><Relationship Id="rId6" Type="http://schemas.microsoft.com/office/2007/relationships/hdphoto" Target="../media/hdphoto130.wdp"/><Relationship Id="rId15" Type="http://schemas.microsoft.com/office/2007/relationships/hdphoto" Target="../media/hdphoto163.wdp"/><Relationship Id="rId23" Type="http://schemas.openxmlformats.org/officeDocument/2006/relationships/slide" Target="slide19.xml"/><Relationship Id="rId28" Type="http://schemas.openxmlformats.org/officeDocument/2006/relationships/image" Target="../media/image56.png"/><Relationship Id="rId36" Type="http://schemas.openxmlformats.org/officeDocument/2006/relationships/image" Target="../media/image88.png"/><Relationship Id="rId49" Type="http://schemas.microsoft.com/office/2007/relationships/hdphoto" Target="../media/hdphoto173.wdp"/></Relationships>
</file>

<file path=ppt/slides/_rels/slide31.xml.rels><?xml version="1.0" encoding="UTF-8" standalone="yes"?>
<Relationships xmlns="http://schemas.openxmlformats.org/package/2006/relationships"><Relationship Id="rId13" Type="http://schemas.microsoft.com/office/2007/relationships/hdphoto" Target="../media/hdphoto112.wdp"/><Relationship Id="rId18" Type="http://schemas.microsoft.com/office/2007/relationships/hdphoto" Target="../media/hdphoto110.wdp"/><Relationship Id="rId26" Type="http://schemas.openxmlformats.org/officeDocument/2006/relationships/image" Target="../media/image41.jpeg"/><Relationship Id="rId39" Type="http://schemas.microsoft.com/office/2007/relationships/hdphoto" Target="../media/hdphoto168.wdp"/><Relationship Id="rId21" Type="http://schemas.openxmlformats.org/officeDocument/2006/relationships/image" Target="../media/image47.png"/><Relationship Id="rId34" Type="http://schemas.openxmlformats.org/officeDocument/2006/relationships/image" Target="../media/image43.png"/><Relationship Id="rId42" Type="http://schemas.openxmlformats.org/officeDocument/2006/relationships/image" Target="../media/image86.png"/><Relationship Id="rId47" Type="http://schemas.openxmlformats.org/officeDocument/2006/relationships/slide" Target="slide25.xml"/><Relationship Id="rId50" Type="http://schemas.openxmlformats.org/officeDocument/2006/relationships/slide" Target="slide35.xml"/><Relationship Id="rId55" Type="http://schemas.microsoft.com/office/2007/relationships/hdphoto" Target="../media/hdphoto174.wdp"/><Relationship Id="rId7" Type="http://schemas.openxmlformats.org/officeDocument/2006/relationships/image" Target="../media/image84.png"/><Relationship Id="rId2" Type="http://schemas.openxmlformats.org/officeDocument/2006/relationships/notesSlide" Target="../notesSlides/notesSlide27.xml"/><Relationship Id="rId16" Type="http://schemas.openxmlformats.org/officeDocument/2006/relationships/image" Target="../media/image30.png"/><Relationship Id="rId29" Type="http://schemas.microsoft.com/office/2007/relationships/hdphoto" Target="../media/hdphoto164.wdp"/><Relationship Id="rId11" Type="http://schemas.microsoft.com/office/2007/relationships/hdphoto" Target="../media/hdphoto31.wdp"/><Relationship Id="rId24" Type="http://schemas.openxmlformats.org/officeDocument/2006/relationships/image" Target="../media/image50.jpeg"/><Relationship Id="rId32" Type="http://schemas.openxmlformats.org/officeDocument/2006/relationships/image" Target="../media/image85.png"/><Relationship Id="rId37" Type="http://schemas.microsoft.com/office/2007/relationships/hdphoto" Target="../media/hdphoto167.wdp"/><Relationship Id="rId40" Type="http://schemas.openxmlformats.org/officeDocument/2006/relationships/image" Target="../media/image34.png"/><Relationship Id="rId45" Type="http://schemas.microsoft.com/office/2007/relationships/hdphoto" Target="../media/hdphoto171.wdp"/><Relationship Id="rId53" Type="http://schemas.microsoft.com/office/2007/relationships/hdphoto" Target="../media/hdphoto20.wdp"/><Relationship Id="rId5" Type="http://schemas.openxmlformats.org/officeDocument/2006/relationships/image" Target="../media/image91.png"/><Relationship Id="rId10" Type="http://schemas.openxmlformats.org/officeDocument/2006/relationships/image" Target="../media/image31.png"/><Relationship Id="rId19" Type="http://schemas.openxmlformats.org/officeDocument/2006/relationships/image" Target="../media/image46.png"/><Relationship Id="rId31" Type="http://schemas.microsoft.com/office/2007/relationships/hdphoto" Target="../media/hdphoto61.wdp"/><Relationship Id="rId44" Type="http://schemas.openxmlformats.org/officeDocument/2006/relationships/image" Target="../media/image94.jpeg"/><Relationship Id="rId52" Type="http://schemas.openxmlformats.org/officeDocument/2006/relationships/image" Target="../media/image21.png"/><Relationship Id="rId4" Type="http://schemas.openxmlformats.org/officeDocument/2006/relationships/image" Target="../media/image90.png"/><Relationship Id="rId9" Type="http://schemas.microsoft.com/office/2007/relationships/hdphoto" Target="../media/hdphoto144.wdp"/><Relationship Id="rId14" Type="http://schemas.openxmlformats.org/officeDocument/2006/relationships/image" Target="../media/image93.png"/><Relationship Id="rId22" Type="http://schemas.microsoft.com/office/2007/relationships/hdphoto" Target="../media/hdphoto114.wdp"/><Relationship Id="rId27" Type="http://schemas.openxmlformats.org/officeDocument/2006/relationships/image" Target="../media/image54.jpeg"/><Relationship Id="rId30" Type="http://schemas.openxmlformats.org/officeDocument/2006/relationships/image" Target="../media/image49.png"/><Relationship Id="rId35" Type="http://schemas.microsoft.com/office/2007/relationships/hdphoto" Target="../media/hdphoto166.wdp"/><Relationship Id="rId43" Type="http://schemas.microsoft.com/office/2007/relationships/hdphoto" Target="../media/hdphoto170.wdp"/><Relationship Id="rId48" Type="http://schemas.openxmlformats.org/officeDocument/2006/relationships/image" Target="../media/image92.png"/><Relationship Id="rId8" Type="http://schemas.microsoft.com/office/2007/relationships/hdphoto" Target="../media/hdphoto143.wdp"/><Relationship Id="rId51" Type="http://schemas.openxmlformats.org/officeDocument/2006/relationships/slide" Target="slide34.xml"/><Relationship Id="rId3" Type="http://schemas.openxmlformats.org/officeDocument/2006/relationships/image" Target="../media/image89.png"/><Relationship Id="rId12" Type="http://schemas.openxmlformats.org/officeDocument/2006/relationships/image" Target="../media/image32.png"/><Relationship Id="rId17" Type="http://schemas.microsoft.com/office/2007/relationships/hdphoto" Target="../media/hdphoto111.wdp"/><Relationship Id="rId25" Type="http://schemas.openxmlformats.org/officeDocument/2006/relationships/image" Target="../media/image29.jpeg"/><Relationship Id="rId33" Type="http://schemas.microsoft.com/office/2007/relationships/hdphoto" Target="../media/hdphoto165.wdp"/><Relationship Id="rId38" Type="http://schemas.openxmlformats.org/officeDocument/2006/relationships/image" Target="../media/image87.png"/><Relationship Id="rId46" Type="http://schemas.microsoft.com/office/2007/relationships/hdphoto" Target="../media/hdphoto172.wdp"/><Relationship Id="rId20" Type="http://schemas.microsoft.com/office/2007/relationships/hdphoto" Target="../media/hdphoto113.wdp"/><Relationship Id="rId41" Type="http://schemas.microsoft.com/office/2007/relationships/hdphoto" Target="../media/hdphoto169.wdp"/><Relationship Id="rId54" Type="http://schemas.openxmlformats.org/officeDocument/2006/relationships/image" Target="../media/image82.png"/><Relationship Id="rId1" Type="http://schemas.openxmlformats.org/officeDocument/2006/relationships/slideLayout" Target="../slideLayouts/slideLayout4.xml"/><Relationship Id="rId6" Type="http://schemas.microsoft.com/office/2007/relationships/hdphoto" Target="../media/hdphoto130.wdp"/><Relationship Id="rId15" Type="http://schemas.microsoft.com/office/2007/relationships/hdphoto" Target="../media/hdphoto163.wdp"/><Relationship Id="rId23" Type="http://schemas.openxmlformats.org/officeDocument/2006/relationships/slide" Target="slide19.xml"/><Relationship Id="rId28" Type="http://schemas.openxmlformats.org/officeDocument/2006/relationships/image" Target="../media/image56.png"/><Relationship Id="rId36" Type="http://schemas.openxmlformats.org/officeDocument/2006/relationships/image" Target="../media/image88.png"/><Relationship Id="rId49" Type="http://schemas.microsoft.com/office/2007/relationships/hdphoto" Target="../media/hdphoto175.wdp"/></Relationships>
</file>

<file path=ppt/slides/_rels/slide32.xml.rels><?xml version="1.0" encoding="UTF-8" standalone="yes"?>
<Relationships xmlns="http://schemas.openxmlformats.org/package/2006/relationships"><Relationship Id="rId13" Type="http://schemas.openxmlformats.org/officeDocument/2006/relationships/image" Target="../media/image32.png"/><Relationship Id="rId18" Type="http://schemas.microsoft.com/office/2007/relationships/hdphoto" Target="../media/hdphoto111.wdp"/><Relationship Id="rId26" Type="http://schemas.openxmlformats.org/officeDocument/2006/relationships/image" Target="../media/image29.jpeg"/><Relationship Id="rId39" Type="http://schemas.openxmlformats.org/officeDocument/2006/relationships/image" Target="../media/image87.png"/><Relationship Id="rId21" Type="http://schemas.microsoft.com/office/2007/relationships/hdphoto" Target="../media/hdphoto113.wdp"/><Relationship Id="rId34" Type="http://schemas.microsoft.com/office/2007/relationships/hdphoto" Target="../media/hdphoto165.wdp"/><Relationship Id="rId42" Type="http://schemas.microsoft.com/office/2007/relationships/hdphoto" Target="../media/hdphoto169.wdp"/><Relationship Id="rId47" Type="http://schemas.microsoft.com/office/2007/relationships/hdphoto" Target="../media/hdphoto172.wdp"/><Relationship Id="rId50" Type="http://schemas.microsoft.com/office/2007/relationships/hdphoto" Target="../media/hdphoto176.wdp"/><Relationship Id="rId55"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28.xml"/><Relationship Id="rId16" Type="http://schemas.microsoft.com/office/2007/relationships/hdphoto" Target="../media/hdphoto163.wdp"/><Relationship Id="rId29" Type="http://schemas.openxmlformats.org/officeDocument/2006/relationships/image" Target="../media/image56.png"/><Relationship Id="rId11" Type="http://schemas.openxmlformats.org/officeDocument/2006/relationships/image" Target="../media/image31.png"/><Relationship Id="rId24" Type="http://schemas.openxmlformats.org/officeDocument/2006/relationships/slide" Target="slide19.xml"/><Relationship Id="rId32" Type="http://schemas.microsoft.com/office/2007/relationships/hdphoto" Target="../media/hdphoto61.wdp"/><Relationship Id="rId37" Type="http://schemas.openxmlformats.org/officeDocument/2006/relationships/image" Target="../media/image88.png"/><Relationship Id="rId40" Type="http://schemas.microsoft.com/office/2007/relationships/hdphoto" Target="../media/hdphoto168.wdp"/><Relationship Id="rId45" Type="http://schemas.openxmlformats.org/officeDocument/2006/relationships/image" Target="../media/image94.jpeg"/><Relationship Id="rId53" Type="http://schemas.openxmlformats.org/officeDocument/2006/relationships/image" Target="../media/image21.png"/><Relationship Id="rId5" Type="http://schemas.openxmlformats.org/officeDocument/2006/relationships/image" Target="../media/image91.png"/><Relationship Id="rId10" Type="http://schemas.microsoft.com/office/2007/relationships/hdphoto" Target="../media/hdphoto144.wdp"/><Relationship Id="rId19" Type="http://schemas.microsoft.com/office/2007/relationships/hdphoto" Target="../media/hdphoto110.wdp"/><Relationship Id="rId31" Type="http://schemas.openxmlformats.org/officeDocument/2006/relationships/image" Target="../media/image49.png"/><Relationship Id="rId44" Type="http://schemas.microsoft.com/office/2007/relationships/hdphoto" Target="../media/hdphoto170.wdp"/><Relationship Id="rId52" Type="http://schemas.openxmlformats.org/officeDocument/2006/relationships/slide" Target="slide34.xml"/><Relationship Id="rId4" Type="http://schemas.openxmlformats.org/officeDocument/2006/relationships/image" Target="../media/image90.png"/><Relationship Id="rId9" Type="http://schemas.openxmlformats.org/officeDocument/2006/relationships/slide" Target="slide31.xml"/><Relationship Id="rId14" Type="http://schemas.microsoft.com/office/2007/relationships/hdphoto" Target="../media/hdphoto112.wdp"/><Relationship Id="rId22" Type="http://schemas.openxmlformats.org/officeDocument/2006/relationships/image" Target="../media/image47.png"/><Relationship Id="rId27" Type="http://schemas.openxmlformats.org/officeDocument/2006/relationships/image" Target="../media/image41.jpeg"/><Relationship Id="rId30" Type="http://schemas.microsoft.com/office/2007/relationships/hdphoto" Target="../media/hdphoto164.wdp"/><Relationship Id="rId35" Type="http://schemas.openxmlformats.org/officeDocument/2006/relationships/image" Target="../media/image43.png"/><Relationship Id="rId43" Type="http://schemas.openxmlformats.org/officeDocument/2006/relationships/image" Target="../media/image86.png"/><Relationship Id="rId48" Type="http://schemas.openxmlformats.org/officeDocument/2006/relationships/slide" Target="slide25.xml"/><Relationship Id="rId56" Type="http://schemas.microsoft.com/office/2007/relationships/hdphoto" Target="../media/hdphoto177.wdp"/><Relationship Id="rId8" Type="http://schemas.microsoft.com/office/2007/relationships/hdphoto" Target="../media/hdphoto143.wdp"/><Relationship Id="rId51" Type="http://schemas.openxmlformats.org/officeDocument/2006/relationships/slide" Target="slide35.xml"/><Relationship Id="rId3" Type="http://schemas.openxmlformats.org/officeDocument/2006/relationships/image" Target="../media/image89.png"/><Relationship Id="rId12" Type="http://schemas.microsoft.com/office/2007/relationships/hdphoto" Target="../media/hdphoto31.wdp"/><Relationship Id="rId17" Type="http://schemas.openxmlformats.org/officeDocument/2006/relationships/image" Target="../media/image30.png"/><Relationship Id="rId25" Type="http://schemas.openxmlformats.org/officeDocument/2006/relationships/image" Target="../media/image50.jpeg"/><Relationship Id="rId33" Type="http://schemas.openxmlformats.org/officeDocument/2006/relationships/image" Target="../media/image85.png"/><Relationship Id="rId38" Type="http://schemas.microsoft.com/office/2007/relationships/hdphoto" Target="../media/hdphoto167.wdp"/><Relationship Id="rId46" Type="http://schemas.microsoft.com/office/2007/relationships/hdphoto" Target="../media/hdphoto171.wdp"/><Relationship Id="rId20" Type="http://schemas.openxmlformats.org/officeDocument/2006/relationships/image" Target="../media/image46.png"/><Relationship Id="rId41" Type="http://schemas.openxmlformats.org/officeDocument/2006/relationships/image" Target="../media/image34.png"/><Relationship Id="rId54" Type="http://schemas.microsoft.com/office/2007/relationships/hdphoto" Target="../media/hdphoto20.wdp"/><Relationship Id="rId1" Type="http://schemas.openxmlformats.org/officeDocument/2006/relationships/slideLayout" Target="../slideLayouts/slideLayout4.xml"/><Relationship Id="rId6" Type="http://schemas.microsoft.com/office/2007/relationships/hdphoto" Target="../media/hdphoto130.wdp"/><Relationship Id="rId15" Type="http://schemas.openxmlformats.org/officeDocument/2006/relationships/image" Target="../media/image93.png"/><Relationship Id="rId23" Type="http://schemas.microsoft.com/office/2007/relationships/hdphoto" Target="../media/hdphoto114.wdp"/><Relationship Id="rId28" Type="http://schemas.openxmlformats.org/officeDocument/2006/relationships/image" Target="../media/image54.jpeg"/><Relationship Id="rId36" Type="http://schemas.microsoft.com/office/2007/relationships/hdphoto" Target="../media/hdphoto166.wdp"/><Relationship Id="rId49" Type="http://schemas.openxmlformats.org/officeDocument/2006/relationships/image" Target="../media/image92.png"/></Relationships>
</file>

<file path=ppt/slides/_rels/slide33.xml.rels><?xml version="1.0" encoding="UTF-8" standalone="yes"?>
<Relationships xmlns="http://schemas.openxmlformats.org/package/2006/relationships"><Relationship Id="rId13" Type="http://schemas.openxmlformats.org/officeDocument/2006/relationships/image" Target="../media/image32.png"/><Relationship Id="rId18" Type="http://schemas.microsoft.com/office/2007/relationships/hdphoto" Target="../media/hdphoto111.wdp"/><Relationship Id="rId26" Type="http://schemas.openxmlformats.org/officeDocument/2006/relationships/image" Target="../media/image29.jpeg"/><Relationship Id="rId39" Type="http://schemas.openxmlformats.org/officeDocument/2006/relationships/image" Target="../media/image87.png"/><Relationship Id="rId21" Type="http://schemas.microsoft.com/office/2007/relationships/hdphoto" Target="../media/hdphoto113.wdp"/><Relationship Id="rId34" Type="http://schemas.microsoft.com/office/2007/relationships/hdphoto" Target="../media/hdphoto165.wdp"/><Relationship Id="rId42" Type="http://schemas.microsoft.com/office/2007/relationships/hdphoto" Target="../media/hdphoto169.wdp"/><Relationship Id="rId47" Type="http://schemas.microsoft.com/office/2007/relationships/hdphoto" Target="../media/hdphoto172.wdp"/><Relationship Id="rId50" Type="http://schemas.openxmlformats.org/officeDocument/2006/relationships/image" Target="../media/image92.png"/><Relationship Id="rId55"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29.xml"/><Relationship Id="rId16" Type="http://schemas.microsoft.com/office/2007/relationships/hdphoto" Target="../media/hdphoto163.wdp"/><Relationship Id="rId29" Type="http://schemas.openxmlformats.org/officeDocument/2006/relationships/image" Target="../media/image56.png"/><Relationship Id="rId11" Type="http://schemas.openxmlformats.org/officeDocument/2006/relationships/image" Target="../media/image31.png"/><Relationship Id="rId24" Type="http://schemas.openxmlformats.org/officeDocument/2006/relationships/slide" Target="slide19.xml"/><Relationship Id="rId32" Type="http://schemas.microsoft.com/office/2007/relationships/hdphoto" Target="../media/hdphoto61.wdp"/><Relationship Id="rId37" Type="http://schemas.openxmlformats.org/officeDocument/2006/relationships/image" Target="../media/image88.png"/><Relationship Id="rId40" Type="http://schemas.microsoft.com/office/2007/relationships/hdphoto" Target="../media/hdphoto168.wdp"/><Relationship Id="rId45" Type="http://schemas.openxmlformats.org/officeDocument/2006/relationships/image" Target="../media/image94.jpeg"/><Relationship Id="rId53" Type="http://schemas.openxmlformats.org/officeDocument/2006/relationships/image" Target="../media/image21.png"/><Relationship Id="rId5" Type="http://schemas.openxmlformats.org/officeDocument/2006/relationships/image" Target="../media/image89.png"/><Relationship Id="rId10" Type="http://schemas.microsoft.com/office/2007/relationships/hdphoto" Target="../media/hdphoto144.wdp"/><Relationship Id="rId19" Type="http://schemas.microsoft.com/office/2007/relationships/hdphoto" Target="../media/hdphoto110.wdp"/><Relationship Id="rId31" Type="http://schemas.openxmlformats.org/officeDocument/2006/relationships/image" Target="../media/image49.png"/><Relationship Id="rId44" Type="http://schemas.microsoft.com/office/2007/relationships/hdphoto" Target="../media/hdphoto170.wdp"/><Relationship Id="rId52" Type="http://schemas.openxmlformats.org/officeDocument/2006/relationships/slide" Target="slide34.xml"/><Relationship Id="rId4" Type="http://schemas.microsoft.com/office/2007/relationships/hdphoto" Target="../media/hdphoto130.wdp"/><Relationship Id="rId9" Type="http://schemas.openxmlformats.org/officeDocument/2006/relationships/slide" Target="slide31.xml"/><Relationship Id="rId14" Type="http://schemas.microsoft.com/office/2007/relationships/hdphoto" Target="../media/hdphoto112.wdp"/><Relationship Id="rId22" Type="http://schemas.openxmlformats.org/officeDocument/2006/relationships/image" Target="../media/image47.png"/><Relationship Id="rId27" Type="http://schemas.openxmlformats.org/officeDocument/2006/relationships/image" Target="../media/image41.jpeg"/><Relationship Id="rId30" Type="http://schemas.microsoft.com/office/2007/relationships/hdphoto" Target="../media/hdphoto164.wdp"/><Relationship Id="rId35" Type="http://schemas.openxmlformats.org/officeDocument/2006/relationships/image" Target="../media/image43.png"/><Relationship Id="rId43" Type="http://schemas.openxmlformats.org/officeDocument/2006/relationships/image" Target="../media/image86.png"/><Relationship Id="rId48" Type="http://schemas.openxmlformats.org/officeDocument/2006/relationships/slide" Target="slide35.xml"/><Relationship Id="rId56" Type="http://schemas.microsoft.com/office/2007/relationships/hdphoto" Target="../media/hdphoto179.wdp"/><Relationship Id="rId8" Type="http://schemas.microsoft.com/office/2007/relationships/hdphoto" Target="../media/hdphoto143.wdp"/><Relationship Id="rId51" Type="http://schemas.microsoft.com/office/2007/relationships/hdphoto" Target="../media/hdphoto178.wdp"/><Relationship Id="rId3" Type="http://schemas.openxmlformats.org/officeDocument/2006/relationships/image" Target="../media/image91.png"/><Relationship Id="rId12" Type="http://schemas.microsoft.com/office/2007/relationships/hdphoto" Target="../media/hdphoto31.wdp"/><Relationship Id="rId17" Type="http://schemas.openxmlformats.org/officeDocument/2006/relationships/image" Target="../media/image30.png"/><Relationship Id="rId25" Type="http://schemas.openxmlformats.org/officeDocument/2006/relationships/image" Target="../media/image50.jpeg"/><Relationship Id="rId33" Type="http://schemas.openxmlformats.org/officeDocument/2006/relationships/image" Target="../media/image85.png"/><Relationship Id="rId38" Type="http://schemas.microsoft.com/office/2007/relationships/hdphoto" Target="../media/hdphoto167.wdp"/><Relationship Id="rId46" Type="http://schemas.microsoft.com/office/2007/relationships/hdphoto" Target="../media/hdphoto171.wdp"/><Relationship Id="rId20" Type="http://schemas.openxmlformats.org/officeDocument/2006/relationships/image" Target="../media/image46.png"/><Relationship Id="rId41" Type="http://schemas.openxmlformats.org/officeDocument/2006/relationships/image" Target="../media/image34.png"/><Relationship Id="rId54" Type="http://schemas.microsoft.com/office/2007/relationships/hdphoto" Target="../media/hdphoto20.wdp"/><Relationship Id="rId1" Type="http://schemas.openxmlformats.org/officeDocument/2006/relationships/slideLayout" Target="../slideLayouts/slideLayout4.xml"/><Relationship Id="rId6" Type="http://schemas.openxmlformats.org/officeDocument/2006/relationships/image" Target="../media/image90.png"/><Relationship Id="rId15" Type="http://schemas.openxmlformats.org/officeDocument/2006/relationships/image" Target="../media/image93.png"/><Relationship Id="rId23" Type="http://schemas.microsoft.com/office/2007/relationships/hdphoto" Target="../media/hdphoto114.wdp"/><Relationship Id="rId28" Type="http://schemas.openxmlformats.org/officeDocument/2006/relationships/image" Target="../media/image54.jpeg"/><Relationship Id="rId36" Type="http://schemas.microsoft.com/office/2007/relationships/hdphoto" Target="../media/hdphoto166.wdp"/><Relationship Id="rId49" Type="http://schemas.openxmlformats.org/officeDocument/2006/relationships/slide" Target="slide25.xml"/></Relationships>
</file>

<file path=ppt/slides/_rels/slide34.xml.rels><?xml version="1.0" encoding="UTF-8" standalone="yes"?>
<Relationships xmlns="http://schemas.openxmlformats.org/package/2006/relationships"><Relationship Id="rId13" Type="http://schemas.microsoft.com/office/2007/relationships/hdphoto" Target="../media/hdphoto130.wdp"/><Relationship Id="rId18" Type="http://schemas.openxmlformats.org/officeDocument/2006/relationships/image" Target="../media/image95.png"/><Relationship Id="rId26" Type="http://schemas.openxmlformats.org/officeDocument/2006/relationships/image" Target="../media/image96.png"/><Relationship Id="rId39" Type="http://schemas.openxmlformats.org/officeDocument/2006/relationships/slide" Target="slide24.xml"/><Relationship Id="rId21" Type="http://schemas.openxmlformats.org/officeDocument/2006/relationships/image" Target="../media/image72.png"/><Relationship Id="rId34" Type="http://schemas.microsoft.com/office/2007/relationships/hdphoto" Target="../media/hdphoto184.wdp"/><Relationship Id="rId42" Type="http://schemas.openxmlformats.org/officeDocument/2006/relationships/image" Target="../media/image92.png"/><Relationship Id="rId7" Type="http://schemas.openxmlformats.org/officeDocument/2006/relationships/image" Target="../media/image32.png"/><Relationship Id="rId2" Type="http://schemas.openxmlformats.org/officeDocument/2006/relationships/notesSlide" Target="../notesSlides/notesSlide30.xml"/><Relationship Id="rId16" Type="http://schemas.microsoft.com/office/2007/relationships/hdphoto" Target="../media/hdphoto144.wdp"/><Relationship Id="rId20" Type="http://schemas.openxmlformats.org/officeDocument/2006/relationships/image" Target="../media/image29.jpeg"/><Relationship Id="rId29" Type="http://schemas.openxmlformats.org/officeDocument/2006/relationships/image" Target="../media/image47.png"/><Relationship Id="rId41" Type="http://schemas.openxmlformats.org/officeDocument/2006/relationships/slide" Target="slide19.xml"/><Relationship Id="rId1" Type="http://schemas.openxmlformats.org/officeDocument/2006/relationships/slideLayout" Target="../slideLayouts/slideLayout4.xml"/><Relationship Id="rId6" Type="http://schemas.microsoft.com/office/2007/relationships/hdphoto" Target="../media/hdphoto31.wdp"/><Relationship Id="rId11" Type="http://schemas.openxmlformats.org/officeDocument/2006/relationships/image" Target="../media/image90.png"/><Relationship Id="rId24" Type="http://schemas.microsoft.com/office/2007/relationships/hdphoto" Target="../media/hdphoto110.wdp"/><Relationship Id="rId32" Type="http://schemas.microsoft.com/office/2007/relationships/hdphoto" Target="../media/hdphoto182.wdp"/><Relationship Id="rId37" Type="http://schemas.openxmlformats.org/officeDocument/2006/relationships/image" Target="../media/image21.png"/><Relationship Id="rId40" Type="http://schemas.openxmlformats.org/officeDocument/2006/relationships/slide" Target="slide33.xml"/><Relationship Id="rId5" Type="http://schemas.openxmlformats.org/officeDocument/2006/relationships/image" Target="../media/image31.png"/><Relationship Id="rId15" Type="http://schemas.microsoft.com/office/2007/relationships/hdphoto" Target="../media/hdphoto143.wdp"/><Relationship Id="rId23" Type="http://schemas.microsoft.com/office/2007/relationships/hdphoto" Target="../media/hdphoto111.wdp"/><Relationship Id="rId28" Type="http://schemas.microsoft.com/office/2007/relationships/hdphoto" Target="../media/hdphoto113.wdp"/><Relationship Id="rId36" Type="http://schemas.microsoft.com/office/2007/relationships/hdphoto" Target="../media/hdphoto163.wdp"/><Relationship Id="rId10" Type="http://schemas.openxmlformats.org/officeDocument/2006/relationships/image" Target="../media/image89.png"/><Relationship Id="rId19" Type="http://schemas.microsoft.com/office/2007/relationships/hdphoto" Target="../media/hdphoto181.wdp"/><Relationship Id="rId31" Type="http://schemas.openxmlformats.org/officeDocument/2006/relationships/image" Target="../media/image93.png"/><Relationship Id="rId44" Type="http://schemas.microsoft.com/office/2007/relationships/hdphoto" Target="../media/hdphoto185.wdp"/><Relationship Id="rId4" Type="http://schemas.microsoft.com/office/2007/relationships/hdphoto" Target="../media/hdphoto180.wdp"/><Relationship Id="rId9" Type="http://schemas.openxmlformats.org/officeDocument/2006/relationships/image" Target="../media/image94.jpeg"/><Relationship Id="rId14" Type="http://schemas.openxmlformats.org/officeDocument/2006/relationships/image" Target="../media/image84.png"/><Relationship Id="rId22" Type="http://schemas.openxmlformats.org/officeDocument/2006/relationships/image" Target="../media/image30.png"/><Relationship Id="rId27" Type="http://schemas.openxmlformats.org/officeDocument/2006/relationships/image" Target="../media/image46.png"/><Relationship Id="rId30" Type="http://schemas.microsoft.com/office/2007/relationships/hdphoto" Target="../media/hdphoto114.wdp"/><Relationship Id="rId35" Type="http://schemas.openxmlformats.org/officeDocument/2006/relationships/image" Target="../media/image41.jpeg"/><Relationship Id="rId43" Type="http://schemas.microsoft.com/office/2007/relationships/hdphoto" Target="../media/hdphoto178.wdp"/><Relationship Id="rId8" Type="http://schemas.microsoft.com/office/2007/relationships/hdphoto" Target="../media/hdphoto112.wdp"/><Relationship Id="rId3" Type="http://schemas.openxmlformats.org/officeDocument/2006/relationships/image" Target="../media/image82.png"/><Relationship Id="rId12" Type="http://schemas.openxmlformats.org/officeDocument/2006/relationships/image" Target="../media/image91.png"/><Relationship Id="rId17" Type="http://schemas.openxmlformats.org/officeDocument/2006/relationships/image" Target="../media/image54.jpeg"/><Relationship Id="rId25" Type="http://schemas.openxmlformats.org/officeDocument/2006/relationships/image" Target="../media/image50.jpeg"/><Relationship Id="rId33" Type="http://schemas.microsoft.com/office/2007/relationships/hdphoto" Target="../media/hdphoto183.wdp"/><Relationship Id="rId38" Type="http://schemas.microsoft.com/office/2007/relationships/hdphoto" Target="../media/hdphoto20.wdp"/></Relationships>
</file>

<file path=ppt/slides/_rels/slide35.xml.rels><?xml version="1.0" encoding="UTF-8" standalone="yes"?>
<Relationships xmlns="http://schemas.openxmlformats.org/package/2006/relationships"><Relationship Id="rId13" Type="http://schemas.microsoft.com/office/2007/relationships/hdphoto" Target="../media/hdphoto130.wdp"/><Relationship Id="rId18" Type="http://schemas.openxmlformats.org/officeDocument/2006/relationships/image" Target="../media/image95.png"/><Relationship Id="rId26" Type="http://schemas.openxmlformats.org/officeDocument/2006/relationships/image" Target="../media/image96.png"/><Relationship Id="rId39" Type="http://schemas.microsoft.com/office/2007/relationships/hdphoto" Target="../media/hdphoto20.wdp"/><Relationship Id="rId21" Type="http://schemas.openxmlformats.org/officeDocument/2006/relationships/image" Target="../media/image72.png"/><Relationship Id="rId34" Type="http://schemas.microsoft.com/office/2007/relationships/hdphoto" Target="../media/hdphoto184.wdp"/><Relationship Id="rId42" Type="http://schemas.openxmlformats.org/officeDocument/2006/relationships/image" Target="../media/image92.png"/><Relationship Id="rId7" Type="http://schemas.openxmlformats.org/officeDocument/2006/relationships/image" Target="../media/image32.png"/><Relationship Id="rId2" Type="http://schemas.openxmlformats.org/officeDocument/2006/relationships/notesSlide" Target="../notesSlides/notesSlide31.xml"/><Relationship Id="rId16" Type="http://schemas.microsoft.com/office/2007/relationships/hdphoto" Target="../media/hdphoto144.wdp"/><Relationship Id="rId29" Type="http://schemas.openxmlformats.org/officeDocument/2006/relationships/image" Target="../media/image47.png"/><Relationship Id="rId1" Type="http://schemas.openxmlformats.org/officeDocument/2006/relationships/slideLayout" Target="../slideLayouts/slideLayout4.xml"/><Relationship Id="rId6" Type="http://schemas.microsoft.com/office/2007/relationships/hdphoto" Target="../media/hdphoto31.wdp"/><Relationship Id="rId11" Type="http://schemas.openxmlformats.org/officeDocument/2006/relationships/image" Target="../media/image90.png"/><Relationship Id="rId24" Type="http://schemas.microsoft.com/office/2007/relationships/hdphoto" Target="../media/hdphoto110.wdp"/><Relationship Id="rId32" Type="http://schemas.microsoft.com/office/2007/relationships/hdphoto" Target="../media/hdphoto182.wdp"/><Relationship Id="rId37" Type="http://schemas.openxmlformats.org/officeDocument/2006/relationships/slide" Target="slide33.xml"/><Relationship Id="rId40" Type="http://schemas.openxmlformats.org/officeDocument/2006/relationships/slide" Target="slide36.xml"/><Relationship Id="rId45" Type="http://schemas.microsoft.com/office/2007/relationships/hdphoto" Target="../media/hdphoto186.wdp"/><Relationship Id="rId5" Type="http://schemas.openxmlformats.org/officeDocument/2006/relationships/image" Target="../media/image31.png"/><Relationship Id="rId15" Type="http://schemas.microsoft.com/office/2007/relationships/hdphoto" Target="../media/hdphoto143.wdp"/><Relationship Id="rId23" Type="http://schemas.microsoft.com/office/2007/relationships/hdphoto" Target="../media/hdphoto111.wdp"/><Relationship Id="rId28" Type="http://schemas.microsoft.com/office/2007/relationships/hdphoto" Target="../media/hdphoto113.wdp"/><Relationship Id="rId36" Type="http://schemas.microsoft.com/office/2007/relationships/hdphoto" Target="../media/hdphoto163.wdp"/><Relationship Id="rId10" Type="http://schemas.openxmlformats.org/officeDocument/2006/relationships/image" Target="../media/image89.png"/><Relationship Id="rId19" Type="http://schemas.microsoft.com/office/2007/relationships/hdphoto" Target="../media/hdphoto181.wdp"/><Relationship Id="rId31" Type="http://schemas.openxmlformats.org/officeDocument/2006/relationships/image" Target="../media/image93.png"/><Relationship Id="rId44" Type="http://schemas.openxmlformats.org/officeDocument/2006/relationships/image" Target="../media/image68.png"/><Relationship Id="rId4" Type="http://schemas.microsoft.com/office/2007/relationships/hdphoto" Target="../media/hdphoto179.wdp"/><Relationship Id="rId9" Type="http://schemas.openxmlformats.org/officeDocument/2006/relationships/image" Target="../media/image94.jpeg"/><Relationship Id="rId14" Type="http://schemas.openxmlformats.org/officeDocument/2006/relationships/image" Target="../media/image84.png"/><Relationship Id="rId22" Type="http://schemas.openxmlformats.org/officeDocument/2006/relationships/image" Target="../media/image30.png"/><Relationship Id="rId27" Type="http://schemas.openxmlformats.org/officeDocument/2006/relationships/image" Target="../media/image46.png"/><Relationship Id="rId30" Type="http://schemas.microsoft.com/office/2007/relationships/hdphoto" Target="../media/hdphoto114.wdp"/><Relationship Id="rId35" Type="http://schemas.openxmlformats.org/officeDocument/2006/relationships/image" Target="../media/image41.jpeg"/><Relationship Id="rId43" Type="http://schemas.microsoft.com/office/2007/relationships/hdphoto" Target="../media/hdphoto178.wdp"/><Relationship Id="rId8" Type="http://schemas.microsoft.com/office/2007/relationships/hdphoto" Target="../media/hdphoto112.wdp"/><Relationship Id="rId3" Type="http://schemas.openxmlformats.org/officeDocument/2006/relationships/image" Target="../media/image82.png"/><Relationship Id="rId12" Type="http://schemas.openxmlformats.org/officeDocument/2006/relationships/image" Target="../media/image91.png"/><Relationship Id="rId17" Type="http://schemas.openxmlformats.org/officeDocument/2006/relationships/image" Target="../media/image54.jpeg"/><Relationship Id="rId25" Type="http://schemas.openxmlformats.org/officeDocument/2006/relationships/image" Target="../media/image50.jpeg"/><Relationship Id="rId33" Type="http://schemas.microsoft.com/office/2007/relationships/hdphoto" Target="../media/hdphoto183.wdp"/><Relationship Id="rId38" Type="http://schemas.openxmlformats.org/officeDocument/2006/relationships/image" Target="../media/image21.png"/><Relationship Id="rId20" Type="http://schemas.openxmlformats.org/officeDocument/2006/relationships/image" Target="../media/image29.jpeg"/><Relationship Id="rId41" Type="http://schemas.openxmlformats.org/officeDocument/2006/relationships/slide" Target="slide19.xml"/></Relationships>
</file>

<file path=ppt/slides/_rels/slide36.xml.rels><?xml version="1.0" encoding="UTF-8" standalone="yes"?>
<Relationships xmlns="http://schemas.openxmlformats.org/package/2006/relationships"><Relationship Id="rId13" Type="http://schemas.microsoft.com/office/2007/relationships/hdphoto" Target="../media/hdphoto130.wdp"/><Relationship Id="rId18" Type="http://schemas.openxmlformats.org/officeDocument/2006/relationships/image" Target="../media/image95.png"/><Relationship Id="rId26" Type="http://schemas.openxmlformats.org/officeDocument/2006/relationships/image" Target="../media/image96.png"/><Relationship Id="rId39" Type="http://schemas.openxmlformats.org/officeDocument/2006/relationships/slide" Target="slide33.xml"/><Relationship Id="rId21" Type="http://schemas.openxmlformats.org/officeDocument/2006/relationships/image" Target="../media/image72.png"/><Relationship Id="rId34" Type="http://schemas.microsoft.com/office/2007/relationships/hdphoto" Target="../media/hdphoto184.wdp"/><Relationship Id="rId7" Type="http://schemas.openxmlformats.org/officeDocument/2006/relationships/image" Target="../media/image32.png"/><Relationship Id="rId12" Type="http://schemas.openxmlformats.org/officeDocument/2006/relationships/image" Target="../media/image91.png"/><Relationship Id="rId17" Type="http://schemas.openxmlformats.org/officeDocument/2006/relationships/image" Target="../media/image54.jpeg"/><Relationship Id="rId25" Type="http://schemas.openxmlformats.org/officeDocument/2006/relationships/image" Target="../media/image50.jpeg"/><Relationship Id="rId33" Type="http://schemas.microsoft.com/office/2007/relationships/hdphoto" Target="../media/hdphoto183.wdp"/><Relationship Id="rId38" Type="http://schemas.microsoft.com/office/2007/relationships/hdphoto" Target="../media/hdphoto20.wdp"/><Relationship Id="rId2" Type="http://schemas.openxmlformats.org/officeDocument/2006/relationships/notesSlide" Target="../notesSlides/notesSlide32.xml"/><Relationship Id="rId16" Type="http://schemas.microsoft.com/office/2007/relationships/hdphoto" Target="../media/hdphoto144.wdp"/><Relationship Id="rId20" Type="http://schemas.openxmlformats.org/officeDocument/2006/relationships/image" Target="../media/image29.jpeg"/><Relationship Id="rId29" Type="http://schemas.openxmlformats.org/officeDocument/2006/relationships/image" Target="../media/image47.png"/><Relationship Id="rId1" Type="http://schemas.openxmlformats.org/officeDocument/2006/relationships/slideLayout" Target="../slideLayouts/slideLayout4.xml"/><Relationship Id="rId6" Type="http://schemas.microsoft.com/office/2007/relationships/hdphoto" Target="../media/hdphoto31.wdp"/><Relationship Id="rId11" Type="http://schemas.openxmlformats.org/officeDocument/2006/relationships/image" Target="../media/image90.png"/><Relationship Id="rId24" Type="http://schemas.microsoft.com/office/2007/relationships/hdphoto" Target="../media/hdphoto110.wdp"/><Relationship Id="rId32" Type="http://schemas.microsoft.com/office/2007/relationships/hdphoto" Target="../media/hdphoto182.wdp"/><Relationship Id="rId37" Type="http://schemas.openxmlformats.org/officeDocument/2006/relationships/image" Target="../media/image21.png"/><Relationship Id="rId40" Type="http://schemas.openxmlformats.org/officeDocument/2006/relationships/image" Target="../media/image97.png"/><Relationship Id="rId5" Type="http://schemas.openxmlformats.org/officeDocument/2006/relationships/image" Target="../media/image31.png"/><Relationship Id="rId15" Type="http://schemas.microsoft.com/office/2007/relationships/hdphoto" Target="../media/hdphoto143.wdp"/><Relationship Id="rId23" Type="http://schemas.microsoft.com/office/2007/relationships/hdphoto" Target="../media/hdphoto111.wdp"/><Relationship Id="rId28" Type="http://schemas.microsoft.com/office/2007/relationships/hdphoto" Target="../media/hdphoto113.wdp"/><Relationship Id="rId36" Type="http://schemas.microsoft.com/office/2007/relationships/hdphoto" Target="../media/hdphoto163.wdp"/><Relationship Id="rId10" Type="http://schemas.openxmlformats.org/officeDocument/2006/relationships/image" Target="../media/image89.png"/><Relationship Id="rId19" Type="http://schemas.microsoft.com/office/2007/relationships/hdphoto" Target="../media/hdphoto181.wdp"/><Relationship Id="rId31" Type="http://schemas.openxmlformats.org/officeDocument/2006/relationships/image" Target="../media/image93.png"/><Relationship Id="rId4" Type="http://schemas.microsoft.com/office/2007/relationships/hdphoto" Target="../media/hdphoto179.wdp"/><Relationship Id="rId9" Type="http://schemas.openxmlformats.org/officeDocument/2006/relationships/image" Target="../media/image94.jpeg"/><Relationship Id="rId14" Type="http://schemas.openxmlformats.org/officeDocument/2006/relationships/image" Target="../media/image84.png"/><Relationship Id="rId22" Type="http://schemas.openxmlformats.org/officeDocument/2006/relationships/image" Target="../media/image30.png"/><Relationship Id="rId27" Type="http://schemas.openxmlformats.org/officeDocument/2006/relationships/image" Target="../media/image46.png"/><Relationship Id="rId30" Type="http://schemas.microsoft.com/office/2007/relationships/hdphoto" Target="../media/hdphoto114.wdp"/><Relationship Id="rId35" Type="http://schemas.openxmlformats.org/officeDocument/2006/relationships/image" Target="../media/image41.jpeg"/><Relationship Id="rId8" Type="http://schemas.microsoft.com/office/2007/relationships/hdphoto" Target="../media/hdphoto112.wdp"/><Relationship Id="rId3" Type="http://schemas.openxmlformats.org/officeDocument/2006/relationships/image" Target="../media/image82.png"/></Relationships>
</file>

<file path=ppt/slides/_rels/slide37.xml.rels><?xml version="1.0" encoding="UTF-8" standalone="yes"?>
<Relationships xmlns="http://schemas.openxmlformats.org/package/2006/relationships"><Relationship Id="rId13" Type="http://schemas.microsoft.com/office/2007/relationships/hdphoto" Target="../media/hdphoto130.wdp"/><Relationship Id="rId18" Type="http://schemas.openxmlformats.org/officeDocument/2006/relationships/image" Target="../media/image95.png"/><Relationship Id="rId26" Type="http://schemas.openxmlformats.org/officeDocument/2006/relationships/image" Target="../media/image96.png"/><Relationship Id="rId39" Type="http://schemas.openxmlformats.org/officeDocument/2006/relationships/slide" Target="slide38.xml"/><Relationship Id="rId21" Type="http://schemas.openxmlformats.org/officeDocument/2006/relationships/image" Target="../media/image72.png"/><Relationship Id="rId34" Type="http://schemas.microsoft.com/office/2007/relationships/hdphoto" Target="../media/hdphoto184.wdp"/><Relationship Id="rId7" Type="http://schemas.openxmlformats.org/officeDocument/2006/relationships/image" Target="../media/image32.png"/><Relationship Id="rId12" Type="http://schemas.openxmlformats.org/officeDocument/2006/relationships/image" Target="../media/image91.png"/><Relationship Id="rId17" Type="http://schemas.openxmlformats.org/officeDocument/2006/relationships/image" Target="../media/image54.jpeg"/><Relationship Id="rId25" Type="http://schemas.openxmlformats.org/officeDocument/2006/relationships/image" Target="../media/image50.jpeg"/><Relationship Id="rId33" Type="http://schemas.microsoft.com/office/2007/relationships/hdphoto" Target="../media/hdphoto183.wdp"/><Relationship Id="rId38" Type="http://schemas.microsoft.com/office/2007/relationships/hdphoto" Target="../media/hdphoto20.wdp"/><Relationship Id="rId2" Type="http://schemas.openxmlformats.org/officeDocument/2006/relationships/notesSlide" Target="../notesSlides/notesSlide33.xml"/><Relationship Id="rId16" Type="http://schemas.microsoft.com/office/2007/relationships/hdphoto" Target="../media/hdphoto144.wdp"/><Relationship Id="rId20" Type="http://schemas.openxmlformats.org/officeDocument/2006/relationships/image" Target="../media/image29.jpeg"/><Relationship Id="rId29" Type="http://schemas.openxmlformats.org/officeDocument/2006/relationships/image" Target="../media/image47.png"/><Relationship Id="rId1" Type="http://schemas.openxmlformats.org/officeDocument/2006/relationships/slideLayout" Target="../slideLayouts/slideLayout4.xml"/><Relationship Id="rId6" Type="http://schemas.microsoft.com/office/2007/relationships/hdphoto" Target="../media/hdphoto31.wdp"/><Relationship Id="rId11" Type="http://schemas.openxmlformats.org/officeDocument/2006/relationships/image" Target="../media/image90.png"/><Relationship Id="rId24" Type="http://schemas.microsoft.com/office/2007/relationships/hdphoto" Target="../media/hdphoto110.wdp"/><Relationship Id="rId32" Type="http://schemas.microsoft.com/office/2007/relationships/hdphoto" Target="../media/hdphoto182.wdp"/><Relationship Id="rId37" Type="http://schemas.openxmlformats.org/officeDocument/2006/relationships/image" Target="../media/image21.png"/><Relationship Id="rId40" Type="http://schemas.openxmlformats.org/officeDocument/2006/relationships/image" Target="../media/image98.png"/><Relationship Id="rId5" Type="http://schemas.openxmlformats.org/officeDocument/2006/relationships/image" Target="../media/image31.png"/><Relationship Id="rId15" Type="http://schemas.microsoft.com/office/2007/relationships/hdphoto" Target="../media/hdphoto143.wdp"/><Relationship Id="rId23" Type="http://schemas.microsoft.com/office/2007/relationships/hdphoto" Target="../media/hdphoto111.wdp"/><Relationship Id="rId28" Type="http://schemas.microsoft.com/office/2007/relationships/hdphoto" Target="../media/hdphoto113.wdp"/><Relationship Id="rId36" Type="http://schemas.microsoft.com/office/2007/relationships/hdphoto" Target="../media/hdphoto163.wdp"/><Relationship Id="rId10" Type="http://schemas.openxmlformats.org/officeDocument/2006/relationships/image" Target="../media/image89.png"/><Relationship Id="rId19" Type="http://schemas.microsoft.com/office/2007/relationships/hdphoto" Target="../media/hdphoto181.wdp"/><Relationship Id="rId31" Type="http://schemas.openxmlformats.org/officeDocument/2006/relationships/image" Target="../media/image93.png"/><Relationship Id="rId4" Type="http://schemas.microsoft.com/office/2007/relationships/hdphoto" Target="../media/hdphoto179.wdp"/><Relationship Id="rId9" Type="http://schemas.openxmlformats.org/officeDocument/2006/relationships/image" Target="../media/image94.jpeg"/><Relationship Id="rId14" Type="http://schemas.openxmlformats.org/officeDocument/2006/relationships/image" Target="../media/image84.png"/><Relationship Id="rId22" Type="http://schemas.openxmlformats.org/officeDocument/2006/relationships/image" Target="../media/image30.png"/><Relationship Id="rId27" Type="http://schemas.openxmlformats.org/officeDocument/2006/relationships/image" Target="../media/image46.png"/><Relationship Id="rId30" Type="http://schemas.microsoft.com/office/2007/relationships/hdphoto" Target="../media/hdphoto114.wdp"/><Relationship Id="rId35" Type="http://schemas.openxmlformats.org/officeDocument/2006/relationships/image" Target="../media/image41.jpeg"/><Relationship Id="rId8" Type="http://schemas.microsoft.com/office/2007/relationships/hdphoto" Target="../media/hdphoto112.wdp"/><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47.png"/><Relationship Id="rId26" Type="http://schemas.microsoft.com/office/2007/relationships/hdphoto" Target="../media/hdphoto164.wdp"/><Relationship Id="rId39" Type="http://schemas.openxmlformats.org/officeDocument/2006/relationships/image" Target="../media/image86.png"/><Relationship Id="rId21" Type="http://schemas.openxmlformats.org/officeDocument/2006/relationships/image" Target="../media/image50.jpeg"/><Relationship Id="rId34" Type="http://schemas.microsoft.com/office/2007/relationships/hdphoto" Target="../media/hdphoto167.wdp"/><Relationship Id="rId42" Type="http://schemas.microsoft.com/office/2007/relationships/hdphoto" Target="../media/hdphoto171.wdp"/><Relationship Id="rId47" Type="http://schemas.microsoft.com/office/2007/relationships/hdphoto" Target="../media/hdphoto91.wdp"/><Relationship Id="rId50" Type="http://schemas.microsoft.com/office/2007/relationships/hdphoto" Target="../media/hdphoto187.wdp"/><Relationship Id="rId7" Type="http://schemas.openxmlformats.org/officeDocument/2006/relationships/image" Target="../media/image31.png"/><Relationship Id="rId2" Type="http://schemas.openxmlformats.org/officeDocument/2006/relationships/notesSlide" Target="../notesSlides/notesSlide34.xml"/><Relationship Id="rId16" Type="http://schemas.openxmlformats.org/officeDocument/2006/relationships/image" Target="../media/image46.png"/><Relationship Id="rId29" Type="http://schemas.openxmlformats.org/officeDocument/2006/relationships/image" Target="../media/image85.png"/><Relationship Id="rId11" Type="http://schemas.openxmlformats.org/officeDocument/2006/relationships/image" Target="../media/image93.png"/><Relationship Id="rId24" Type="http://schemas.openxmlformats.org/officeDocument/2006/relationships/image" Target="../media/image54.jpeg"/><Relationship Id="rId32" Type="http://schemas.microsoft.com/office/2007/relationships/hdphoto" Target="../media/hdphoto166.wdp"/><Relationship Id="rId37" Type="http://schemas.openxmlformats.org/officeDocument/2006/relationships/image" Target="../media/image34.png"/><Relationship Id="rId40" Type="http://schemas.microsoft.com/office/2007/relationships/hdphoto" Target="../media/hdphoto170.wdp"/><Relationship Id="rId45" Type="http://schemas.microsoft.com/office/2007/relationships/hdphoto" Target="../media/hdphoto20.wdp"/><Relationship Id="rId5" Type="http://schemas.openxmlformats.org/officeDocument/2006/relationships/slide" Target="slide31.xml"/><Relationship Id="rId15" Type="http://schemas.microsoft.com/office/2007/relationships/hdphoto" Target="../media/hdphoto110.wdp"/><Relationship Id="rId23" Type="http://schemas.openxmlformats.org/officeDocument/2006/relationships/image" Target="../media/image41.jpeg"/><Relationship Id="rId28" Type="http://schemas.microsoft.com/office/2007/relationships/hdphoto" Target="../media/hdphoto61.wdp"/><Relationship Id="rId36" Type="http://schemas.microsoft.com/office/2007/relationships/hdphoto" Target="../media/hdphoto168.wdp"/><Relationship Id="rId49" Type="http://schemas.openxmlformats.org/officeDocument/2006/relationships/image" Target="../media/image82.png"/><Relationship Id="rId10" Type="http://schemas.microsoft.com/office/2007/relationships/hdphoto" Target="../media/hdphoto112.wdp"/><Relationship Id="rId19" Type="http://schemas.microsoft.com/office/2007/relationships/hdphoto" Target="../media/hdphoto114.wdp"/><Relationship Id="rId31" Type="http://schemas.openxmlformats.org/officeDocument/2006/relationships/image" Target="../media/image43.png"/><Relationship Id="rId44" Type="http://schemas.openxmlformats.org/officeDocument/2006/relationships/image" Target="../media/image21.png"/><Relationship Id="rId4" Type="http://schemas.microsoft.com/office/2007/relationships/hdphoto" Target="../media/hdphoto143.wdp"/><Relationship Id="rId9" Type="http://schemas.openxmlformats.org/officeDocument/2006/relationships/image" Target="../media/image32.png"/><Relationship Id="rId14" Type="http://schemas.microsoft.com/office/2007/relationships/hdphoto" Target="../media/hdphoto111.wdp"/><Relationship Id="rId22" Type="http://schemas.openxmlformats.org/officeDocument/2006/relationships/image" Target="../media/image29.jpeg"/><Relationship Id="rId27" Type="http://schemas.openxmlformats.org/officeDocument/2006/relationships/image" Target="../media/image49.png"/><Relationship Id="rId30" Type="http://schemas.microsoft.com/office/2007/relationships/hdphoto" Target="../media/hdphoto165.wdp"/><Relationship Id="rId35" Type="http://schemas.openxmlformats.org/officeDocument/2006/relationships/image" Target="../media/image87.png"/><Relationship Id="rId43" Type="http://schemas.microsoft.com/office/2007/relationships/hdphoto" Target="../media/hdphoto172.wdp"/><Relationship Id="rId48" Type="http://schemas.openxmlformats.org/officeDocument/2006/relationships/slide" Target="slide26.xml"/><Relationship Id="rId8" Type="http://schemas.microsoft.com/office/2007/relationships/hdphoto" Target="../media/hdphoto31.wdp"/><Relationship Id="rId51" Type="http://schemas.openxmlformats.org/officeDocument/2006/relationships/slide" Target="slide21.xml"/><Relationship Id="rId3" Type="http://schemas.openxmlformats.org/officeDocument/2006/relationships/image" Target="../media/image84.png"/><Relationship Id="rId12" Type="http://schemas.microsoft.com/office/2007/relationships/hdphoto" Target="../media/hdphoto163.wdp"/><Relationship Id="rId17" Type="http://schemas.microsoft.com/office/2007/relationships/hdphoto" Target="../media/hdphoto113.wdp"/><Relationship Id="rId25" Type="http://schemas.openxmlformats.org/officeDocument/2006/relationships/image" Target="../media/image56.png"/><Relationship Id="rId33" Type="http://schemas.openxmlformats.org/officeDocument/2006/relationships/image" Target="../media/image88.png"/><Relationship Id="rId38" Type="http://schemas.microsoft.com/office/2007/relationships/hdphoto" Target="../media/hdphoto169.wdp"/><Relationship Id="rId46" Type="http://schemas.openxmlformats.org/officeDocument/2006/relationships/image" Target="../media/image83.png"/><Relationship Id="rId20" Type="http://schemas.openxmlformats.org/officeDocument/2006/relationships/slide" Target="slide19.xml"/><Relationship Id="rId41" Type="http://schemas.openxmlformats.org/officeDocument/2006/relationships/image" Target="../media/image94.jpeg"/><Relationship Id="rId1" Type="http://schemas.openxmlformats.org/officeDocument/2006/relationships/slideLayout" Target="../slideLayouts/slideLayout6.xml"/><Relationship Id="rId6" Type="http://schemas.microsoft.com/office/2007/relationships/hdphoto" Target="../media/hdphoto144.wdp"/></Relationships>
</file>

<file path=ppt/slides/_rels/slide39.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99.jpeg"/><Relationship Id="rId7" Type="http://schemas.openxmlformats.org/officeDocument/2006/relationships/image" Target="../media/image8.png"/><Relationship Id="rId12" Type="http://schemas.openxmlformats.org/officeDocument/2006/relationships/slide" Target="slide19.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13.wdp"/><Relationship Id="rId11" Type="http://schemas.openxmlformats.org/officeDocument/2006/relationships/slide" Target="slide20.xml"/><Relationship Id="rId5" Type="http://schemas.openxmlformats.org/officeDocument/2006/relationships/image" Target="../media/image7.png"/><Relationship Id="rId10" Type="http://schemas.microsoft.com/office/2007/relationships/hdphoto" Target="../media/hdphoto15.wdp"/><Relationship Id="rId4" Type="http://schemas.openxmlformats.org/officeDocument/2006/relationships/slide" Target="slide40.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slide" Target="slide20.xml"/><Relationship Id="rId3" Type="http://schemas.openxmlformats.org/officeDocument/2006/relationships/image" Target="../media/image9.jpeg"/><Relationship Id="rId7" Type="http://schemas.openxmlformats.org/officeDocument/2006/relationships/image" Target="../media/image8.png"/><Relationship Id="rId12"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slide" Target="slide3.xml"/><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5.png"/><Relationship Id="rId5" Type="http://schemas.openxmlformats.org/officeDocument/2006/relationships/image" Target="../media/image7.png"/><Relationship Id="rId15" Type="http://schemas.openxmlformats.org/officeDocument/2006/relationships/slide" Target="slide5.xml"/><Relationship Id="rId10" Type="http://schemas.microsoft.com/office/2007/relationships/hdphoto" Target="../media/hdphoto12.wdp"/><Relationship Id="rId4" Type="http://schemas.openxmlformats.org/officeDocument/2006/relationships/slide" Target="slide6.xml"/><Relationship Id="rId9" Type="http://schemas.openxmlformats.org/officeDocument/2006/relationships/image" Target="../media/image4.png"/><Relationship Id="rId14" Type="http://schemas.openxmlformats.org/officeDocument/2006/relationships/slide" Target="slide19.xml"/></Relationships>
</file>

<file path=ppt/slides/_rels/slide40.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10.jpe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microsoft.com/office/2007/relationships/hdphoto" Target="../media/hdphoto14.wdp"/><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slide" Target="slide41.xml"/></Relationships>
</file>

<file path=ppt/slides/_rels/slide41.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47.png"/><Relationship Id="rId26" Type="http://schemas.microsoft.com/office/2007/relationships/hdphoto" Target="../media/hdphoto164.wdp"/><Relationship Id="rId39" Type="http://schemas.openxmlformats.org/officeDocument/2006/relationships/image" Target="../media/image86.png"/><Relationship Id="rId21" Type="http://schemas.openxmlformats.org/officeDocument/2006/relationships/image" Target="../media/image50.jpeg"/><Relationship Id="rId34" Type="http://schemas.microsoft.com/office/2007/relationships/hdphoto" Target="../media/hdphoto167.wdp"/><Relationship Id="rId42" Type="http://schemas.microsoft.com/office/2007/relationships/hdphoto" Target="../media/hdphoto171.wdp"/><Relationship Id="rId47" Type="http://schemas.microsoft.com/office/2007/relationships/hdphoto" Target="../media/hdphoto91.wdp"/><Relationship Id="rId50" Type="http://schemas.openxmlformats.org/officeDocument/2006/relationships/slide" Target="slide42.xml"/><Relationship Id="rId7" Type="http://schemas.openxmlformats.org/officeDocument/2006/relationships/image" Target="../media/image31.png"/><Relationship Id="rId2" Type="http://schemas.openxmlformats.org/officeDocument/2006/relationships/notesSlide" Target="../notesSlides/notesSlide37.xml"/><Relationship Id="rId16" Type="http://schemas.openxmlformats.org/officeDocument/2006/relationships/image" Target="../media/image46.png"/><Relationship Id="rId29" Type="http://schemas.openxmlformats.org/officeDocument/2006/relationships/image" Target="../media/image85.png"/><Relationship Id="rId11" Type="http://schemas.openxmlformats.org/officeDocument/2006/relationships/image" Target="../media/image93.png"/><Relationship Id="rId24" Type="http://schemas.openxmlformats.org/officeDocument/2006/relationships/image" Target="../media/image54.jpeg"/><Relationship Id="rId32" Type="http://schemas.microsoft.com/office/2007/relationships/hdphoto" Target="../media/hdphoto166.wdp"/><Relationship Id="rId37" Type="http://schemas.openxmlformats.org/officeDocument/2006/relationships/image" Target="../media/image34.png"/><Relationship Id="rId40" Type="http://schemas.microsoft.com/office/2007/relationships/hdphoto" Target="../media/hdphoto170.wdp"/><Relationship Id="rId45" Type="http://schemas.microsoft.com/office/2007/relationships/hdphoto" Target="../media/hdphoto20.wdp"/><Relationship Id="rId53" Type="http://schemas.microsoft.com/office/2007/relationships/hdphoto" Target="../media/hdphoto188.wdp"/><Relationship Id="rId5" Type="http://schemas.openxmlformats.org/officeDocument/2006/relationships/slide" Target="slide31.xml"/><Relationship Id="rId10" Type="http://schemas.microsoft.com/office/2007/relationships/hdphoto" Target="../media/hdphoto112.wdp"/><Relationship Id="rId19" Type="http://schemas.microsoft.com/office/2007/relationships/hdphoto" Target="../media/hdphoto114.wdp"/><Relationship Id="rId31" Type="http://schemas.openxmlformats.org/officeDocument/2006/relationships/image" Target="../media/image43.png"/><Relationship Id="rId44" Type="http://schemas.openxmlformats.org/officeDocument/2006/relationships/image" Target="../media/image21.png"/><Relationship Id="rId52" Type="http://schemas.openxmlformats.org/officeDocument/2006/relationships/image" Target="../media/image82.png"/><Relationship Id="rId4" Type="http://schemas.microsoft.com/office/2007/relationships/hdphoto" Target="../media/hdphoto143.wdp"/><Relationship Id="rId9" Type="http://schemas.openxmlformats.org/officeDocument/2006/relationships/image" Target="../media/image32.png"/><Relationship Id="rId14" Type="http://schemas.microsoft.com/office/2007/relationships/hdphoto" Target="../media/hdphoto111.wdp"/><Relationship Id="rId22" Type="http://schemas.openxmlformats.org/officeDocument/2006/relationships/image" Target="../media/image29.jpeg"/><Relationship Id="rId27" Type="http://schemas.openxmlformats.org/officeDocument/2006/relationships/image" Target="../media/image49.png"/><Relationship Id="rId30" Type="http://schemas.microsoft.com/office/2007/relationships/hdphoto" Target="../media/hdphoto165.wdp"/><Relationship Id="rId35" Type="http://schemas.openxmlformats.org/officeDocument/2006/relationships/image" Target="../media/image87.png"/><Relationship Id="rId43" Type="http://schemas.microsoft.com/office/2007/relationships/hdphoto" Target="../media/hdphoto172.wdp"/><Relationship Id="rId48" Type="http://schemas.openxmlformats.org/officeDocument/2006/relationships/slide" Target="slide26.xml"/><Relationship Id="rId8" Type="http://schemas.microsoft.com/office/2007/relationships/hdphoto" Target="../media/hdphoto31.wdp"/><Relationship Id="rId51" Type="http://schemas.openxmlformats.org/officeDocument/2006/relationships/slide" Target="slide39.xml"/><Relationship Id="rId3" Type="http://schemas.openxmlformats.org/officeDocument/2006/relationships/image" Target="../media/image84.png"/><Relationship Id="rId12" Type="http://schemas.microsoft.com/office/2007/relationships/hdphoto" Target="../media/hdphoto163.wdp"/><Relationship Id="rId17" Type="http://schemas.microsoft.com/office/2007/relationships/hdphoto" Target="../media/hdphoto113.wdp"/><Relationship Id="rId25" Type="http://schemas.openxmlformats.org/officeDocument/2006/relationships/image" Target="../media/image56.png"/><Relationship Id="rId33" Type="http://schemas.openxmlformats.org/officeDocument/2006/relationships/image" Target="../media/image88.png"/><Relationship Id="rId38" Type="http://schemas.microsoft.com/office/2007/relationships/hdphoto" Target="../media/hdphoto169.wdp"/><Relationship Id="rId46" Type="http://schemas.openxmlformats.org/officeDocument/2006/relationships/image" Target="../media/image83.png"/><Relationship Id="rId20" Type="http://schemas.openxmlformats.org/officeDocument/2006/relationships/slide" Target="slide19.xml"/><Relationship Id="rId41" Type="http://schemas.openxmlformats.org/officeDocument/2006/relationships/image" Target="../media/image94.jpeg"/><Relationship Id="rId1" Type="http://schemas.openxmlformats.org/officeDocument/2006/relationships/slideLayout" Target="../slideLayouts/slideLayout6.xml"/><Relationship Id="rId6" Type="http://schemas.microsoft.com/office/2007/relationships/hdphoto" Target="../media/hdphoto144.wdp"/><Relationship Id="rId15" Type="http://schemas.microsoft.com/office/2007/relationships/hdphoto" Target="../media/hdphoto110.wdp"/><Relationship Id="rId23" Type="http://schemas.openxmlformats.org/officeDocument/2006/relationships/image" Target="../media/image41.jpeg"/><Relationship Id="rId28" Type="http://schemas.microsoft.com/office/2007/relationships/hdphoto" Target="../media/hdphoto61.wdp"/><Relationship Id="rId36" Type="http://schemas.microsoft.com/office/2007/relationships/hdphoto" Target="../media/hdphoto168.wdp"/><Relationship Id="rId49" Type="http://schemas.openxmlformats.org/officeDocument/2006/relationships/slide" Target="slide20.xml"/></Relationships>
</file>

<file path=ppt/slides/_rels/slide42.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47.png"/><Relationship Id="rId26" Type="http://schemas.microsoft.com/office/2007/relationships/hdphoto" Target="../media/hdphoto164.wdp"/><Relationship Id="rId39" Type="http://schemas.openxmlformats.org/officeDocument/2006/relationships/image" Target="../media/image86.png"/><Relationship Id="rId21" Type="http://schemas.openxmlformats.org/officeDocument/2006/relationships/image" Target="../media/image50.jpeg"/><Relationship Id="rId34" Type="http://schemas.microsoft.com/office/2007/relationships/hdphoto" Target="../media/hdphoto167.wdp"/><Relationship Id="rId42" Type="http://schemas.microsoft.com/office/2007/relationships/hdphoto" Target="../media/hdphoto171.wdp"/><Relationship Id="rId47" Type="http://schemas.microsoft.com/office/2007/relationships/hdphoto" Target="../media/hdphoto91.wdp"/><Relationship Id="rId50" Type="http://schemas.microsoft.com/office/2007/relationships/hdphoto" Target="../media/hdphoto189.wdp"/><Relationship Id="rId55" Type="http://schemas.microsoft.com/office/2007/relationships/hdphoto" Target="../media/hdphoto191.wdp"/><Relationship Id="rId7" Type="http://schemas.openxmlformats.org/officeDocument/2006/relationships/image" Target="../media/image31.png"/><Relationship Id="rId2" Type="http://schemas.openxmlformats.org/officeDocument/2006/relationships/notesSlide" Target="../notesSlides/notesSlide38.xml"/><Relationship Id="rId16" Type="http://schemas.openxmlformats.org/officeDocument/2006/relationships/image" Target="../media/image46.png"/><Relationship Id="rId29" Type="http://schemas.openxmlformats.org/officeDocument/2006/relationships/image" Target="../media/image85.png"/><Relationship Id="rId11" Type="http://schemas.openxmlformats.org/officeDocument/2006/relationships/image" Target="../media/image93.png"/><Relationship Id="rId24" Type="http://schemas.openxmlformats.org/officeDocument/2006/relationships/image" Target="../media/image54.jpeg"/><Relationship Id="rId32" Type="http://schemas.microsoft.com/office/2007/relationships/hdphoto" Target="../media/hdphoto166.wdp"/><Relationship Id="rId37" Type="http://schemas.openxmlformats.org/officeDocument/2006/relationships/image" Target="../media/image34.png"/><Relationship Id="rId40" Type="http://schemas.microsoft.com/office/2007/relationships/hdphoto" Target="../media/hdphoto170.wdp"/><Relationship Id="rId45" Type="http://schemas.microsoft.com/office/2007/relationships/hdphoto" Target="../media/hdphoto20.wdp"/><Relationship Id="rId53" Type="http://schemas.openxmlformats.org/officeDocument/2006/relationships/slide" Target="slide43.xml"/><Relationship Id="rId5" Type="http://schemas.openxmlformats.org/officeDocument/2006/relationships/slide" Target="slide31.xml"/><Relationship Id="rId10" Type="http://schemas.microsoft.com/office/2007/relationships/hdphoto" Target="../media/hdphoto112.wdp"/><Relationship Id="rId19" Type="http://schemas.microsoft.com/office/2007/relationships/hdphoto" Target="../media/hdphoto114.wdp"/><Relationship Id="rId31" Type="http://schemas.openxmlformats.org/officeDocument/2006/relationships/image" Target="../media/image43.png"/><Relationship Id="rId44" Type="http://schemas.openxmlformats.org/officeDocument/2006/relationships/image" Target="../media/image21.png"/><Relationship Id="rId52" Type="http://schemas.openxmlformats.org/officeDocument/2006/relationships/slide" Target="slide20.xml"/><Relationship Id="rId4" Type="http://schemas.microsoft.com/office/2007/relationships/hdphoto" Target="../media/hdphoto143.wdp"/><Relationship Id="rId9" Type="http://schemas.openxmlformats.org/officeDocument/2006/relationships/image" Target="../media/image32.png"/><Relationship Id="rId14" Type="http://schemas.microsoft.com/office/2007/relationships/hdphoto" Target="../media/hdphoto111.wdp"/><Relationship Id="rId22" Type="http://schemas.openxmlformats.org/officeDocument/2006/relationships/image" Target="../media/image29.jpeg"/><Relationship Id="rId27" Type="http://schemas.openxmlformats.org/officeDocument/2006/relationships/image" Target="../media/image49.png"/><Relationship Id="rId30" Type="http://schemas.microsoft.com/office/2007/relationships/hdphoto" Target="../media/hdphoto165.wdp"/><Relationship Id="rId35" Type="http://schemas.openxmlformats.org/officeDocument/2006/relationships/image" Target="../media/image87.png"/><Relationship Id="rId43" Type="http://schemas.microsoft.com/office/2007/relationships/hdphoto" Target="../media/hdphoto172.wdp"/><Relationship Id="rId48" Type="http://schemas.openxmlformats.org/officeDocument/2006/relationships/slide" Target="slide26.xml"/><Relationship Id="rId8" Type="http://schemas.microsoft.com/office/2007/relationships/hdphoto" Target="../media/hdphoto31.wdp"/><Relationship Id="rId51" Type="http://schemas.microsoft.com/office/2007/relationships/hdphoto" Target="../media/hdphoto190.wdp"/><Relationship Id="rId3" Type="http://schemas.openxmlformats.org/officeDocument/2006/relationships/image" Target="../media/image84.png"/><Relationship Id="rId12" Type="http://schemas.microsoft.com/office/2007/relationships/hdphoto" Target="../media/hdphoto163.wdp"/><Relationship Id="rId17" Type="http://schemas.microsoft.com/office/2007/relationships/hdphoto" Target="../media/hdphoto113.wdp"/><Relationship Id="rId25" Type="http://schemas.openxmlformats.org/officeDocument/2006/relationships/image" Target="../media/image56.png"/><Relationship Id="rId33" Type="http://schemas.openxmlformats.org/officeDocument/2006/relationships/image" Target="../media/image88.png"/><Relationship Id="rId38" Type="http://schemas.microsoft.com/office/2007/relationships/hdphoto" Target="../media/hdphoto169.wdp"/><Relationship Id="rId46" Type="http://schemas.openxmlformats.org/officeDocument/2006/relationships/image" Target="../media/image83.png"/><Relationship Id="rId20" Type="http://schemas.openxmlformats.org/officeDocument/2006/relationships/slide" Target="slide19.xml"/><Relationship Id="rId41" Type="http://schemas.openxmlformats.org/officeDocument/2006/relationships/image" Target="../media/image94.jpeg"/><Relationship Id="rId54" Type="http://schemas.openxmlformats.org/officeDocument/2006/relationships/image" Target="../media/image82.png"/><Relationship Id="rId1" Type="http://schemas.openxmlformats.org/officeDocument/2006/relationships/slideLayout" Target="../slideLayouts/slideLayout6.xml"/><Relationship Id="rId6" Type="http://schemas.microsoft.com/office/2007/relationships/hdphoto" Target="../media/hdphoto144.wdp"/><Relationship Id="rId15" Type="http://schemas.microsoft.com/office/2007/relationships/hdphoto" Target="../media/hdphoto110.wdp"/><Relationship Id="rId23" Type="http://schemas.openxmlformats.org/officeDocument/2006/relationships/image" Target="../media/image41.jpeg"/><Relationship Id="rId28" Type="http://schemas.microsoft.com/office/2007/relationships/hdphoto" Target="../media/hdphoto61.wdp"/><Relationship Id="rId36" Type="http://schemas.microsoft.com/office/2007/relationships/hdphoto" Target="../media/hdphoto168.wdp"/><Relationship Id="rId49" Type="http://schemas.openxmlformats.org/officeDocument/2006/relationships/image" Target="../media/image20.png"/></Relationships>
</file>

<file path=ppt/slides/_rels/slide43.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46.png"/><Relationship Id="rId26" Type="http://schemas.openxmlformats.org/officeDocument/2006/relationships/image" Target="../media/image54.jpeg"/><Relationship Id="rId39" Type="http://schemas.openxmlformats.org/officeDocument/2006/relationships/image" Target="../media/image34.png"/><Relationship Id="rId21" Type="http://schemas.microsoft.com/office/2007/relationships/hdphoto" Target="../media/hdphoto114.wdp"/><Relationship Id="rId34" Type="http://schemas.microsoft.com/office/2007/relationships/hdphoto" Target="../media/hdphoto166.wdp"/><Relationship Id="rId42" Type="http://schemas.microsoft.com/office/2007/relationships/hdphoto" Target="../media/hdphoto170.wdp"/><Relationship Id="rId47" Type="http://schemas.microsoft.com/office/2007/relationships/hdphoto" Target="../media/hdphoto20.wdp"/><Relationship Id="rId50" Type="http://schemas.openxmlformats.org/officeDocument/2006/relationships/slide" Target="slide26.xml"/><Relationship Id="rId55" Type="http://schemas.openxmlformats.org/officeDocument/2006/relationships/slide" Target="slide41.xml"/><Relationship Id="rId63" Type="http://schemas.microsoft.com/office/2007/relationships/hdphoto" Target="../media/hdphoto196.wdp"/><Relationship Id="rId7" Type="http://schemas.openxmlformats.org/officeDocument/2006/relationships/slide" Target="slide31.xml"/><Relationship Id="rId2" Type="http://schemas.openxmlformats.org/officeDocument/2006/relationships/notesSlide" Target="../notesSlides/notesSlide39.xml"/><Relationship Id="rId16" Type="http://schemas.microsoft.com/office/2007/relationships/hdphoto" Target="../media/hdphoto111.wdp"/><Relationship Id="rId29" Type="http://schemas.openxmlformats.org/officeDocument/2006/relationships/image" Target="../media/image49.png"/><Relationship Id="rId11" Type="http://schemas.openxmlformats.org/officeDocument/2006/relationships/image" Target="../media/image32.png"/><Relationship Id="rId24" Type="http://schemas.openxmlformats.org/officeDocument/2006/relationships/image" Target="../media/image29.jpeg"/><Relationship Id="rId32" Type="http://schemas.microsoft.com/office/2007/relationships/hdphoto" Target="../media/hdphoto165.wdp"/><Relationship Id="rId37" Type="http://schemas.openxmlformats.org/officeDocument/2006/relationships/image" Target="../media/image87.png"/><Relationship Id="rId40" Type="http://schemas.microsoft.com/office/2007/relationships/hdphoto" Target="../media/hdphoto169.wdp"/><Relationship Id="rId45" Type="http://schemas.microsoft.com/office/2007/relationships/hdphoto" Target="../media/hdphoto172.wdp"/><Relationship Id="rId53" Type="http://schemas.microsoft.com/office/2007/relationships/hdphoto" Target="../media/hdphoto190.wdp"/><Relationship Id="rId58" Type="http://schemas.openxmlformats.org/officeDocument/2006/relationships/image" Target="../media/image101.png"/><Relationship Id="rId5" Type="http://schemas.openxmlformats.org/officeDocument/2006/relationships/image" Target="../media/image84.png"/><Relationship Id="rId61" Type="http://schemas.microsoft.com/office/2007/relationships/hdphoto" Target="../media/hdphoto195.wdp"/><Relationship Id="rId19" Type="http://schemas.microsoft.com/office/2007/relationships/hdphoto" Target="../media/hdphoto113.wdp"/><Relationship Id="rId14" Type="http://schemas.microsoft.com/office/2007/relationships/hdphoto" Target="../media/hdphoto163.wdp"/><Relationship Id="rId22" Type="http://schemas.openxmlformats.org/officeDocument/2006/relationships/slide" Target="slide19.xml"/><Relationship Id="rId27" Type="http://schemas.openxmlformats.org/officeDocument/2006/relationships/image" Target="../media/image56.png"/><Relationship Id="rId30" Type="http://schemas.microsoft.com/office/2007/relationships/hdphoto" Target="../media/hdphoto61.wdp"/><Relationship Id="rId35" Type="http://schemas.openxmlformats.org/officeDocument/2006/relationships/image" Target="../media/image88.png"/><Relationship Id="rId43" Type="http://schemas.openxmlformats.org/officeDocument/2006/relationships/image" Target="../media/image94.jpeg"/><Relationship Id="rId48" Type="http://schemas.openxmlformats.org/officeDocument/2006/relationships/image" Target="../media/image83.png"/><Relationship Id="rId56" Type="http://schemas.openxmlformats.org/officeDocument/2006/relationships/image" Target="../media/image100.png"/><Relationship Id="rId64" Type="http://schemas.openxmlformats.org/officeDocument/2006/relationships/slide" Target="slide44.xml"/><Relationship Id="rId8" Type="http://schemas.microsoft.com/office/2007/relationships/hdphoto" Target="../media/hdphoto144.wdp"/><Relationship Id="rId51" Type="http://schemas.openxmlformats.org/officeDocument/2006/relationships/image" Target="../media/image20.png"/><Relationship Id="rId3" Type="http://schemas.openxmlformats.org/officeDocument/2006/relationships/image" Target="../media/image82.png"/><Relationship Id="rId12" Type="http://schemas.microsoft.com/office/2007/relationships/hdphoto" Target="../media/hdphoto112.wdp"/><Relationship Id="rId17" Type="http://schemas.microsoft.com/office/2007/relationships/hdphoto" Target="../media/hdphoto110.wdp"/><Relationship Id="rId25" Type="http://schemas.openxmlformats.org/officeDocument/2006/relationships/image" Target="../media/image41.jpeg"/><Relationship Id="rId33" Type="http://schemas.openxmlformats.org/officeDocument/2006/relationships/image" Target="../media/image43.png"/><Relationship Id="rId38" Type="http://schemas.microsoft.com/office/2007/relationships/hdphoto" Target="../media/hdphoto168.wdp"/><Relationship Id="rId46" Type="http://schemas.openxmlformats.org/officeDocument/2006/relationships/image" Target="../media/image21.png"/><Relationship Id="rId59" Type="http://schemas.microsoft.com/office/2007/relationships/hdphoto" Target="../media/hdphoto194.wdp"/><Relationship Id="rId20" Type="http://schemas.openxmlformats.org/officeDocument/2006/relationships/image" Target="../media/image47.png"/><Relationship Id="rId41" Type="http://schemas.openxmlformats.org/officeDocument/2006/relationships/image" Target="../media/image86.png"/><Relationship Id="rId54" Type="http://schemas.openxmlformats.org/officeDocument/2006/relationships/slide" Target="slide20.xml"/><Relationship Id="rId62" Type="http://schemas.openxmlformats.org/officeDocument/2006/relationships/image" Target="../media/image103.png"/><Relationship Id="rId1" Type="http://schemas.openxmlformats.org/officeDocument/2006/relationships/slideLayout" Target="../slideLayouts/slideLayout6.xml"/><Relationship Id="rId6" Type="http://schemas.microsoft.com/office/2007/relationships/hdphoto" Target="../media/hdphoto143.wdp"/><Relationship Id="rId15" Type="http://schemas.openxmlformats.org/officeDocument/2006/relationships/image" Target="../media/image30.png"/><Relationship Id="rId23" Type="http://schemas.openxmlformats.org/officeDocument/2006/relationships/image" Target="../media/image50.jpeg"/><Relationship Id="rId28" Type="http://schemas.microsoft.com/office/2007/relationships/hdphoto" Target="../media/hdphoto164.wdp"/><Relationship Id="rId36" Type="http://schemas.microsoft.com/office/2007/relationships/hdphoto" Target="../media/hdphoto167.wdp"/><Relationship Id="rId49" Type="http://schemas.microsoft.com/office/2007/relationships/hdphoto" Target="../media/hdphoto91.wdp"/><Relationship Id="rId57" Type="http://schemas.microsoft.com/office/2007/relationships/hdphoto" Target="../media/hdphoto193.wdp"/><Relationship Id="rId10" Type="http://schemas.microsoft.com/office/2007/relationships/hdphoto" Target="../media/hdphoto31.wdp"/><Relationship Id="rId31" Type="http://schemas.openxmlformats.org/officeDocument/2006/relationships/image" Target="../media/image85.png"/><Relationship Id="rId44" Type="http://schemas.microsoft.com/office/2007/relationships/hdphoto" Target="../media/hdphoto171.wdp"/><Relationship Id="rId52" Type="http://schemas.microsoft.com/office/2007/relationships/hdphoto" Target="../media/hdphoto189.wdp"/><Relationship Id="rId60" Type="http://schemas.openxmlformats.org/officeDocument/2006/relationships/image" Target="../media/image102.png"/><Relationship Id="rId4" Type="http://schemas.microsoft.com/office/2007/relationships/hdphoto" Target="../media/hdphoto192.wdp"/><Relationship Id="rId9" Type="http://schemas.openxmlformats.org/officeDocument/2006/relationships/image" Target="../media/image31.png"/></Relationships>
</file>

<file path=ppt/slides/_rels/slide44.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47.png"/><Relationship Id="rId26" Type="http://schemas.microsoft.com/office/2007/relationships/hdphoto" Target="../media/hdphoto164.wdp"/><Relationship Id="rId39" Type="http://schemas.openxmlformats.org/officeDocument/2006/relationships/image" Target="../media/image86.png"/><Relationship Id="rId21" Type="http://schemas.openxmlformats.org/officeDocument/2006/relationships/image" Target="../media/image50.jpeg"/><Relationship Id="rId34" Type="http://schemas.microsoft.com/office/2007/relationships/hdphoto" Target="../media/hdphoto167.wdp"/><Relationship Id="rId42" Type="http://schemas.microsoft.com/office/2007/relationships/hdphoto" Target="../media/hdphoto171.wdp"/><Relationship Id="rId47" Type="http://schemas.microsoft.com/office/2007/relationships/hdphoto" Target="../media/hdphoto91.wdp"/><Relationship Id="rId50" Type="http://schemas.microsoft.com/office/2007/relationships/hdphoto" Target="../media/hdphoto190.wdp"/><Relationship Id="rId7" Type="http://schemas.openxmlformats.org/officeDocument/2006/relationships/image" Target="../media/image31.png"/><Relationship Id="rId2" Type="http://schemas.openxmlformats.org/officeDocument/2006/relationships/notesSlide" Target="../notesSlides/notesSlide40.xml"/><Relationship Id="rId16" Type="http://schemas.openxmlformats.org/officeDocument/2006/relationships/image" Target="../media/image46.png"/><Relationship Id="rId29" Type="http://schemas.openxmlformats.org/officeDocument/2006/relationships/image" Target="../media/image85.png"/><Relationship Id="rId11" Type="http://schemas.openxmlformats.org/officeDocument/2006/relationships/image" Target="../media/image93.png"/><Relationship Id="rId24" Type="http://schemas.openxmlformats.org/officeDocument/2006/relationships/image" Target="../media/image54.jpeg"/><Relationship Id="rId32" Type="http://schemas.microsoft.com/office/2007/relationships/hdphoto" Target="../media/hdphoto166.wdp"/><Relationship Id="rId37" Type="http://schemas.openxmlformats.org/officeDocument/2006/relationships/image" Target="../media/image34.png"/><Relationship Id="rId40" Type="http://schemas.microsoft.com/office/2007/relationships/hdphoto" Target="../media/hdphoto170.wdp"/><Relationship Id="rId45" Type="http://schemas.microsoft.com/office/2007/relationships/hdphoto" Target="../media/hdphoto20.wdp"/><Relationship Id="rId53" Type="http://schemas.microsoft.com/office/2007/relationships/hdphoto" Target="../media/hdphoto197.wdp"/><Relationship Id="rId5" Type="http://schemas.openxmlformats.org/officeDocument/2006/relationships/slide" Target="slide31.xml"/><Relationship Id="rId10" Type="http://schemas.microsoft.com/office/2007/relationships/hdphoto" Target="../media/hdphoto112.wdp"/><Relationship Id="rId19" Type="http://schemas.microsoft.com/office/2007/relationships/hdphoto" Target="../media/hdphoto114.wdp"/><Relationship Id="rId31" Type="http://schemas.openxmlformats.org/officeDocument/2006/relationships/image" Target="../media/image43.png"/><Relationship Id="rId44" Type="http://schemas.openxmlformats.org/officeDocument/2006/relationships/image" Target="../media/image21.png"/><Relationship Id="rId52" Type="http://schemas.openxmlformats.org/officeDocument/2006/relationships/image" Target="../media/image82.png"/><Relationship Id="rId4" Type="http://schemas.microsoft.com/office/2007/relationships/hdphoto" Target="../media/hdphoto143.wdp"/><Relationship Id="rId9" Type="http://schemas.openxmlformats.org/officeDocument/2006/relationships/image" Target="../media/image32.png"/><Relationship Id="rId14" Type="http://schemas.microsoft.com/office/2007/relationships/hdphoto" Target="../media/hdphoto111.wdp"/><Relationship Id="rId22" Type="http://schemas.openxmlformats.org/officeDocument/2006/relationships/image" Target="../media/image29.jpeg"/><Relationship Id="rId27" Type="http://schemas.openxmlformats.org/officeDocument/2006/relationships/image" Target="../media/image49.png"/><Relationship Id="rId30" Type="http://schemas.microsoft.com/office/2007/relationships/hdphoto" Target="../media/hdphoto165.wdp"/><Relationship Id="rId35" Type="http://schemas.openxmlformats.org/officeDocument/2006/relationships/image" Target="../media/image87.png"/><Relationship Id="rId43" Type="http://schemas.microsoft.com/office/2007/relationships/hdphoto" Target="../media/hdphoto172.wdp"/><Relationship Id="rId48" Type="http://schemas.openxmlformats.org/officeDocument/2006/relationships/image" Target="../media/image20.png"/><Relationship Id="rId8" Type="http://schemas.microsoft.com/office/2007/relationships/hdphoto" Target="../media/hdphoto31.wdp"/><Relationship Id="rId51" Type="http://schemas.openxmlformats.org/officeDocument/2006/relationships/slide" Target="slide20.xml"/><Relationship Id="rId3" Type="http://schemas.openxmlformats.org/officeDocument/2006/relationships/image" Target="../media/image84.png"/><Relationship Id="rId12" Type="http://schemas.microsoft.com/office/2007/relationships/hdphoto" Target="../media/hdphoto163.wdp"/><Relationship Id="rId17" Type="http://schemas.microsoft.com/office/2007/relationships/hdphoto" Target="../media/hdphoto113.wdp"/><Relationship Id="rId25" Type="http://schemas.openxmlformats.org/officeDocument/2006/relationships/image" Target="../media/image56.png"/><Relationship Id="rId33" Type="http://schemas.openxmlformats.org/officeDocument/2006/relationships/image" Target="../media/image88.png"/><Relationship Id="rId38" Type="http://schemas.microsoft.com/office/2007/relationships/hdphoto" Target="../media/hdphoto169.wdp"/><Relationship Id="rId46" Type="http://schemas.openxmlformats.org/officeDocument/2006/relationships/image" Target="../media/image83.png"/><Relationship Id="rId20" Type="http://schemas.openxmlformats.org/officeDocument/2006/relationships/slide" Target="slide19.xml"/><Relationship Id="rId41" Type="http://schemas.openxmlformats.org/officeDocument/2006/relationships/image" Target="../media/image94.jpeg"/><Relationship Id="rId1" Type="http://schemas.openxmlformats.org/officeDocument/2006/relationships/slideLayout" Target="../slideLayouts/slideLayout5.xml"/><Relationship Id="rId6" Type="http://schemas.microsoft.com/office/2007/relationships/hdphoto" Target="../media/hdphoto144.wdp"/><Relationship Id="rId15" Type="http://schemas.microsoft.com/office/2007/relationships/hdphoto" Target="../media/hdphoto110.wdp"/><Relationship Id="rId23" Type="http://schemas.openxmlformats.org/officeDocument/2006/relationships/image" Target="../media/image41.jpeg"/><Relationship Id="rId28" Type="http://schemas.microsoft.com/office/2007/relationships/hdphoto" Target="../media/hdphoto61.wdp"/><Relationship Id="rId36" Type="http://schemas.microsoft.com/office/2007/relationships/hdphoto" Target="../media/hdphoto168.wdp"/><Relationship Id="rId49" Type="http://schemas.microsoft.com/office/2007/relationships/hdphoto" Target="../media/hdphoto189.wdp"/></Relationships>
</file>

<file path=ppt/slides/_rels/slide45.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47.png"/><Relationship Id="rId26" Type="http://schemas.microsoft.com/office/2007/relationships/hdphoto" Target="../media/hdphoto164.wdp"/><Relationship Id="rId39" Type="http://schemas.openxmlformats.org/officeDocument/2006/relationships/image" Target="../media/image86.png"/><Relationship Id="rId21" Type="http://schemas.openxmlformats.org/officeDocument/2006/relationships/image" Target="../media/image50.jpeg"/><Relationship Id="rId34" Type="http://schemas.microsoft.com/office/2007/relationships/hdphoto" Target="../media/hdphoto167.wdp"/><Relationship Id="rId42" Type="http://schemas.microsoft.com/office/2007/relationships/hdphoto" Target="../media/hdphoto171.wdp"/><Relationship Id="rId47" Type="http://schemas.microsoft.com/office/2007/relationships/hdphoto" Target="../media/hdphoto91.wdp"/><Relationship Id="rId7" Type="http://schemas.openxmlformats.org/officeDocument/2006/relationships/image" Target="../media/image31.png"/><Relationship Id="rId2" Type="http://schemas.openxmlformats.org/officeDocument/2006/relationships/notesSlide" Target="../notesSlides/notesSlide41.xml"/><Relationship Id="rId16" Type="http://schemas.openxmlformats.org/officeDocument/2006/relationships/image" Target="../media/image46.png"/><Relationship Id="rId29" Type="http://schemas.openxmlformats.org/officeDocument/2006/relationships/image" Target="../media/image85.png"/><Relationship Id="rId11" Type="http://schemas.openxmlformats.org/officeDocument/2006/relationships/image" Target="../media/image93.png"/><Relationship Id="rId24" Type="http://schemas.openxmlformats.org/officeDocument/2006/relationships/image" Target="../media/image54.jpeg"/><Relationship Id="rId32" Type="http://schemas.microsoft.com/office/2007/relationships/hdphoto" Target="../media/hdphoto166.wdp"/><Relationship Id="rId37" Type="http://schemas.openxmlformats.org/officeDocument/2006/relationships/image" Target="../media/image34.png"/><Relationship Id="rId40" Type="http://schemas.microsoft.com/office/2007/relationships/hdphoto" Target="../media/hdphoto170.wdp"/><Relationship Id="rId45" Type="http://schemas.microsoft.com/office/2007/relationships/hdphoto" Target="../media/hdphoto20.wdp"/><Relationship Id="rId5" Type="http://schemas.openxmlformats.org/officeDocument/2006/relationships/slide" Target="slide31.xml"/><Relationship Id="rId15" Type="http://schemas.microsoft.com/office/2007/relationships/hdphoto" Target="../media/hdphoto110.wdp"/><Relationship Id="rId23" Type="http://schemas.openxmlformats.org/officeDocument/2006/relationships/image" Target="../media/image41.jpeg"/><Relationship Id="rId28" Type="http://schemas.microsoft.com/office/2007/relationships/hdphoto" Target="../media/hdphoto61.wdp"/><Relationship Id="rId36" Type="http://schemas.microsoft.com/office/2007/relationships/hdphoto" Target="../media/hdphoto168.wdp"/><Relationship Id="rId49" Type="http://schemas.openxmlformats.org/officeDocument/2006/relationships/slide" Target="slide23.xml"/><Relationship Id="rId10" Type="http://schemas.microsoft.com/office/2007/relationships/hdphoto" Target="../media/hdphoto112.wdp"/><Relationship Id="rId19" Type="http://schemas.microsoft.com/office/2007/relationships/hdphoto" Target="../media/hdphoto114.wdp"/><Relationship Id="rId31" Type="http://schemas.openxmlformats.org/officeDocument/2006/relationships/image" Target="../media/image43.png"/><Relationship Id="rId44" Type="http://schemas.openxmlformats.org/officeDocument/2006/relationships/image" Target="../media/image21.png"/><Relationship Id="rId4" Type="http://schemas.microsoft.com/office/2007/relationships/hdphoto" Target="../media/hdphoto143.wdp"/><Relationship Id="rId9" Type="http://schemas.openxmlformats.org/officeDocument/2006/relationships/image" Target="../media/image32.png"/><Relationship Id="rId14" Type="http://schemas.microsoft.com/office/2007/relationships/hdphoto" Target="../media/hdphoto111.wdp"/><Relationship Id="rId22" Type="http://schemas.openxmlformats.org/officeDocument/2006/relationships/image" Target="../media/image29.jpeg"/><Relationship Id="rId27" Type="http://schemas.openxmlformats.org/officeDocument/2006/relationships/image" Target="../media/image49.png"/><Relationship Id="rId30" Type="http://schemas.microsoft.com/office/2007/relationships/hdphoto" Target="../media/hdphoto165.wdp"/><Relationship Id="rId35" Type="http://schemas.openxmlformats.org/officeDocument/2006/relationships/image" Target="../media/image87.png"/><Relationship Id="rId43" Type="http://schemas.microsoft.com/office/2007/relationships/hdphoto" Target="../media/hdphoto172.wdp"/><Relationship Id="rId48" Type="http://schemas.openxmlformats.org/officeDocument/2006/relationships/slide" Target="slide26.xml"/><Relationship Id="rId8" Type="http://schemas.microsoft.com/office/2007/relationships/hdphoto" Target="../media/hdphoto31.wdp"/><Relationship Id="rId3" Type="http://schemas.openxmlformats.org/officeDocument/2006/relationships/image" Target="../media/image84.png"/><Relationship Id="rId12" Type="http://schemas.microsoft.com/office/2007/relationships/hdphoto" Target="../media/hdphoto163.wdp"/><Relationship Id="rId17" Type="http://schemas.microsoft.com/office/2007/relationships/hdphoto" Target="../media/hdphoto113.wdp"/><Relationship Id="rId25" Type="http://schemas.openxmlformats.org/officeDocument/2006/relationships/image" Target="../media/image56.png"/><Relationship Id="rId33" Type="http://schemas.openxmlformats.org/officeDocument/2006/relationships/image" Target="../media/image88.png"/><Relationship Id="rId38" Type="http://schemas.microsoft.com/office/2007/relationships/hdphoto" Target="../media/hdphoto169.wdp"/><Relationship Id="rId46" Type="http://schemas.openxmlformats.org/officeDocument/2006/relationships/image" Target="../media/image83.png"/><Relationship Id="rId20" Type="http://schemas.openxmlformats.org/officeDocument/2006/relationships/slide" Target="slide19.xml"/><Relationship Id="rId41" Type="http://schemas.openxmlformats.org/officeDocument/2006/relationships/image" Target="../media/image94.jpeg"/><Relationship Id="rId1" Type="http://schemas.openxmlformats.org/officeDocument/2006/relationships/slideLayout" Target="../slideLayouts/slideLayout6.xml"/><Relationship Id="rId6" Type="http://schemas.microsoft.com/office/2007/relationships/hdphoto" Target="../media/hdphoto144.wdp"/></Relationships>
</file>

<file path=ppt/slides/_rels/slide46.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slide" Target="slide4.xml"/><Relationship Id="rId3" Type="http://schemas.openxmlformats.org/officeDocument/2006/relationships/image" Target="../media/image10.jpeg"/><Relationship Id="rId7" Type="http://schemas.openxmlformats.org/officeDocument/2006/relationships/image" Target="../media/image8.png"/><Relationship Id="rId12"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3.wdp"/><Relationship Id="rId11" Type="http://schemas.openxmlformats.org/officeDocument/2006/relationships/image" Target="../media/image5.png"/><Relationship Id="rId5" Type="http://schemas.openxmlformats.org/officeDocument/2006/relationships/image" Target="../media/image7.png"/><Relationship Id="rId15" Type="http://schemas.openxmlformats.org/officeDocument/2006/relationships/slide" Target="slide19.xml"/><Relationship Id="rId10" Type="http://schemas.microsoft.com/office/2007/relationships/hdphoto" Target="../media/hdphoto15.wdp"/><Relationship Id="rId4" Type="http://schemas.openxmlformats.org/officeDocument/2006/relationships/slide" Target="slide6.xml"/><Relationship Id="rId9" Type="http://schemas.openxmlformats.org/officeDocument/2006/relationships/image" Target="../media/image4.png"/><Relationship Id="rId14" Type="http://schemas.openxmlformats.org/officeDocument/2006/relationships/slide" Target="slide20.xml"/></Relationships>
</file>

<file path=ppt/slides/_rels/slide6.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4.png"/><Relationship Id="rId12" Type="http://schemas.openxmlformats.org/officeDocument/2006/relationships/image" Target="../media/image14.png"/><Relationship Id="rId17" Type="http://schemas.openxmlformats.org/officeDocument/2006/relationships/slide" Target="slide12.xml"/><Relationship Id="rId2" Type="http://schemas.openxmlformats.org/officeDocument/2006/relationships/notesSlide" Target="../notesSlides/notesSlide5.xml"/><Relationship Id="rId16" Type="http://schemas.openxmlformats.org/officeDocument/2006/relationships/slide" Target="slide7.xml"/><Relationship Id="rId1" Type="http://schemas.openxmlformats.org/officeDocument/2006/relationships/slideLayout" Target="../slideLayouts/slideLayout2.xml"/><Relationship Id="rId6" Type="http://schemas.microsoft.com/office/2007/relationships/hdphoto" Target="../media/hdphoto14.wdp"/><Relationship Id="rId11" Type="http://schemas.openxmlformats.org/officeDocument/2006/relationships/image" Target="../media/image13.png"/><Relationship Id="rId5" Type="http://schemas.openxmlformats.org/officeDocument/2006/relationships/image" Target="../media/image8.png"/><Relationship Id="rId15" Type="http://schemas.microsoft.com/office/2007/relationships/hdphoto" Target="../media/hdphoto16.wdp"/><Relationship Id="rId10"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slide" Target="slide3.xml"/><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15.png"/><Relationship Id="rId18" Type="http://schemas.microsoft.com/office/2007/relationships/diagramDrawing" Target="../diagrams/drawing2.xml"/><Relationship Id="rId3" Type="http://schemas.openxmlformats.org/officeDocument/2006/relationships/image" Target="../media/image10.jpeg"/><Relationship Id="rId7" Type="http://schemas.openxmlformats.org/officeDocument/2006/relationships/image" Target="../media/image4.png"/><Relationship Id="rId12" Type="http://schemas.openxmlformats.org/officeDocument/2006/relationships/image" Target="../media/image14.png"/><Relationship Id="rId17" Type="http://schemas.openxmlformats.org/officeDocument/2006/relationships/diagramColors" Target="../diagrams/colors2.xml"/><Relationship Id="rId2" Type="http://schemas.openxmlformats.org/officeDocument/2006/relationships/notesSlide" Target="../notesSlides/notesSlide6.xml"/><Relationship Id="rId16" Type="http://schemas.openxmlformats.org/officeDocument/2006/relationships/diagramQuickStyle" Target="../diagrams/quickStyle2.xml"/><Relationship Id="rId20" Type="http://schemas.microsoft.com/office/2007/relationships/hdphoto" Target="../media/hdphoto17.wdp"/><Relationship Id="rId1" Type="http://schemas.openxmlformats.org/officeDocument/2006/relationships/slideLayout" Target="../slideLayouts/slideLayout2.xml"/><Relationship Id="rId6" Type="http://schemas.microsoft.com/office/2007/relationships/hdphoto" Target="../media/hdphoto14.wdp"/><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diagramLayout" Target="../diagrams/layout2.xml"/><Relationship Id="rId10" Type="http://schemas.openxmlformats.org/officeDocument/2006/relationships/image" Target="../media/image12.png"/><Relationship Id="rId19"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slide" Target="slide3.xml"/><Relationship Id="rId1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15.png"/><Relationship Id="rId18" Type="http://schemas.microsoft.com/office/2007/relationships/diagramDrawing" Target="../diagrams/drawing3.xml"/><Relationship Id="rId3" Type="http://schemas.openxmlformats.org/officeDocument/2006/relationships/image" Target="../media/image10.jpeg"/><Relationship Id="rId21" Type="http://schemas.openxmlformats.org/officeDocument/2006/relationships/image" Target="../media/image19.png"/><Relationship Id="rId7" Type="http://schemas.openxmlformats.org/officeDocument/2006/relationships/image" Target="../media/image4.png"/><Relationship Id="rId12" Type="http://schemas.openxmlformats.org/officeDocument/2006/relationships/image" Target="../media/image14.png"/><Relationship Id="rId17" Type="http://schemas.openxmlformats.org/officeDocument/2006/relationships/diagramColors" Target="../diagrams/colors3.xml"/><Relationship Id="rId2" Type="http://schemas.openxmlformats.org/officeDocument/2006/relationships/notesSlide" Target="../notesSlides/notesSlide7.xml"/><Relationship Id="rId16" Type="http://schemas.openxmlformats.org/officeDocument/2006/relationships/diagramQuickStyle" Target="../diagrams/quickStyle3.xml"/><Relationship Id="rId20" Type="http://schemas.microsoft.com/office/2007/relationships/hdphoto" Target="../media/hdphoto18.wdp"/><Relationship Id="rId1" Type="http://schemas.openxmlformats.org/officeDocument/2006/relationships/slideLayout" Target="../slideLayouts/slideLayout2.xml"/><Relationship Id="rId6" Type="http://schemas.microsoft.com/office/2007/relationships/hdphoto" Target="../media/hdphoto14.wdp"/><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diagramLayout" Target="../diagrams/layout3.xml"/><Relationship Id="rId23" Type="http://schemas.microsoft.com/office/2007/relationships/hdphoto" Target="../media/hdphoto19.wdp"/><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slide" Target="slide3.xml"/><Relationship Id="rId14" Type="http://schemas.openxmlformats.org/officeDocument/2006/relationships/diagramData" Target="../diagrams/data3.xml"/><Relationship Id="rId22"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14.png"/><Relationship Id="rId18" Type="http://schemas.microsoft.com/office/2007/relationships/hdphoto" Target="../media/hdphoto21.wdp"/><Relationship Id="rId26" Type="http://schemas.openxmlformats.org/officeDocument/2006/relationships/slide" Target="slide7.xml"/><Relationship Id="rId3" Type="http://schemas.openxmlformats.org/officeDocument/2006/relationships/image" Target="../media/image10.jpeg"/><Relationship Id="rId21" Type="http://schemas.openxmlformats.org/officeDocument/2006/relationships/diagramQuickStyle" Target="../diagrams/quickStyle4.xml"/><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22.png"/><Relationship Id="rId25" Type="http://schemas.microsoft.com/office/2007/relationships/hdphoto" Target="../media/hdphoto22.wdp"/><Relationship Id="rId2" Type="http://schemas.openxmlformats.org/officeDocument/2006/relationships/notesSlide" Target="../notesSlides/notesSlide8.xml"/><Relationship Id="rId16" Type="http://schemas.microsoft.com/office/2007/relationships/hdphoto" Target="../media/hdphoto20.wdp"/><Relationship Id="rId20" Type="http://schemas.openxmlformats.org/officeDocument/2006/relationships/diagramLayout" Target="../diagrams/layout4.xml"/><Relationship Id="rId1" Type="http://schemas.openxmlformats.org/officeDocument/2006/relationships/slideLayout" Target="../slideLayouts/slideLayout2.xml"/><Relationship Id="rId6" Type="http://schemas.microsoft.com/office/2007/relationships/hdphoto" Target="../media/hdphoto14.wdp"/><Relationship Id="rId11" Type="http://schemas.openxmlformats.org/officeDocument/2006/relationships/image" Target="../media/image12.png"/><Relationship Id="rId24" Type="http://schemas.openxmlformats.org/officeDocument/2006/relationships/image" Target="../media/image23.png"/><Relationship Id="rId5" Type="http://schemas.openxmlformats.org/officeDocument/2006/relationships/image" Target="../media/image8.png"/><Relationship Id="rId15" Type="http://schemas.openxmlformats.org/officeDocument/2006/relationships/image" Target="../media/image21.png"/><Relationship Id="rId23" Type="http://schemas.microsoft.com/office/2007/relationships/diagramDrawing" Target="../diagrams/drawing4.xml"/><Relationship Id="rId10" Type="http://schemas.openxmlformats.org/officeDocument/2006/relationships/slide" Target="slide10.xml"/><Relationship Id="rId19" Type="http://schemas.openxmlformats.org/officeDocument/2006/relationships/diagramData" Target="../diagrams/data4.xml"/><Relationship Id="rId4" Type="http://schemas.openxmlformats.org/officeDocument/2006/relationships/image" Target="../media/image11.png"/><Relationship Id="rId9" Type="http://schemas.openxmlformats.org/officeDocument/2006/relationships/slide" Target="slide3.xml"/><Relationship Id="rId14" Type="http://schemas.openxmlformats.org/officeDocument/2006/relationships/image" Target="../media/image15.png"/><Relationship Id="rId22"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FC88-AC83-4E26-9D7D-8B208B139380}"/>
              </a:ext>
            </a:extLst>
          </p:cNvPr>
          <p:cNvSpPr>
            <a:spLocks noGrp="1"/>
          </p:cNvSpPr>
          <p:nvPr>
            <p:ph type="ctrTitle" idx="4294967295"/>
          </p:nvPr>
        </p:nvSpPr>
        <p:spPr>
          <a:xfrm>
            <a:off x="931862" y="3685734"/>
            <a:ext cx="4994275" cy="719138"/>
          </a:xfrm>
        </p:spPr>
        <p:txBody>
          <a:bodyPr/>
          <a:lstStyle/>
          <a:p>
            <a:r>
              <a:rPr lang="en-US" sz="6000" dirty="0">
                <a:solidFill>
                  <a:schemeClr val="bg1"/>
                </a:solidFill>
                <a:latin typeface="Lora" panose="02000503000000020004" pitchFamily="2" charset="77"/>
              </a:rPr>
              <a:t>CZ2004 Hi-Fi</a:t>
            </a:r>
            <a:endParaRPr lang="en-SG" sz="6000" dirty="0">
              <a:solidFill>
                <a:schemeClr val="bg1"/>
              </a:solidFill>
              <a:latin typeface="Lora" panose="02000503000000020004" pitchFamily="2" charset="77"/>
            </a:endParaRPr>
          </a:p>
        </p:txBody>
      </p:sp>
      <p:sp>
        <p:nvSpPr>
          <p:cNvPr id="3" name="Subtitle 2">
            <a:extLst>
              <a:ext uri="{FF2B5EF4-FFF2-40B4-BE49-F238E27FC236}">
                <a16:creationId xmlns:a16="http://schemas.microsoft.com/office/drawing/2014/main" id="{94957377-5C8C-46A2-B746-C5E9645C01FF}"/>
              </a:ext>
            </a:extLst>
          </p:cNvPr>
          <p:cNvSpPr>
            <a:spLocks noGrp="1"/>
          </p:cNvSpPr>
          <p:nvPr>
            <p:ph type="subTitle" idx="4294967295"/>
          </p:nvPr>
        </p:nvSpPr>
        <p:spPr>
          <a:xfrm>
            <a:off x="931862" y="4737100"/>
            <a:ext cx="5473700" cy="3854450"/>
          </a:xfrm>
        </p:spPr>
        <p:txBody>
          <a:bodyPr/>
          <a:lstStyle/>
          <a:p>
            <a:pPr marL="0" indent="0">
              <a:buNone/>
            </a:pPr>
            <a:r>
              <a:rPr lang="en-US" sz="3000" u="sng" dirty="0">
                <a:solidFill>
                  <a:schemeClr val="bg1"/>
                </a:solidFill>
                <a:latin typeface="Lora" panose="02000503000000020004" pitchFamily="2" charset="77"/>
              </a:rPr>
              <a:t>Ng Chi Hui (Seat 19, DSAI2)</a:t>
            </a:r>
          </a:p>
          <a:p>
            <a:pPr marL="0" indent="0">
              <a:buNone/>
            </a:pPr>
            <a:endParaRPr lang="en-US" sz="3000" dirty="0">
              <a:solidFill>
                <a:schemeClr val="bg1"/>
              </a:solidFill>
              <a:latin typeface="Lora" panose="02000503000000020004" pitchFamily="2" charset="77"/>
            </a:endParaRPr>
          </a:p>
          <a:p>
            <a:pPr marL="0" indent="0">
              <a:buNone/>
            </a:pPr>
            <a:r>
              <a:rPr lang="en-US" sz="3000" dirty="0">
                <a:solidFill>
                  <a:schemeClr val="bg1"/>
                </a:solidFill>
                <a:latin typeface="Lora" panose="02000503000000020004" pitchFamily="2" charset="77"/>
              </a:rPr>
              <a:t>Reviewer: </a:t>
            </a:r>
          </a:p>
          <a:p>
            <a:pPr marL="0" indent="0">
              <a:buNone/>
            </a:pPr>
            <a:r>
              <a:rPr lang="de-DE" sz="3000" dirty="0">
                <a:solidFill>
                  <a:schemeClr val="bg1"/>
                </a:solidFill>
                <a:latin typeface="Lora" panose="02000503000000020004" pitchFamily="2" charset="77"/>
              </a:rPr>
              <a:t>Melvin </a:t>
            </a:r>
            <a:r>
              <a:rPr lang="de-DE" sz="3000" dirty="0" err="1">
                <a:solidFill>
                  <a:schemeClr val="bg1"/>
                </a:solidFill>
                <a:latin typeface="Lora" panose="02000503000000020004" pitchFamily="2" charset="77"/>
              </a:rPr>
              <a:t>Tay</a:t>
            </a:r>
            <a:r>
              <a:rPr lang="de-DE" sz="3000" dirty="0">
                <a:solidFill>
                  <a:schemeClr val="bg1"/>
                </a:solidFill>
                <a:latin typeface="Lora" panose="02000503000000020004" pitchFamily="2" charset="77"/>
              </a:rPr>
              <a:t> Jun Wei (Seat 18)</a:t>
            </a:r>
            <a:endParaRPr lang="en-SG" sz="3000" dirty="0">
              <a:solidFill>
                <a:schemeClr val="bg1"/>
              </a:solidFill>
              <a:latin typeface="Lora" panose="02000503000000020004" pitchFamily="2" charset="77"/>
            </a:endParaRPr>
          </a:p>
        </p:txBody>
      </p:sp>
      <p:sp>
        <p:nvSpPr>
          <p:cNvPr id="5" name="Action Button: Blank 3">
            <a:hlinkClick r:id="rId2" action="ppaction://hlinksldjump" highlightClick="1"/>
            <a:extLst>
              <a:ext uri="{FF2B5EF4-FFF2-40B4-BE49-F238E27FC236}">
                <a16:creationId xmlns:a16="http://schemas.microsoft.com/office/drawing/2014/main" id="{E90FD9B0-6F47-A24A-9502-B819FDB07F1E}"/>
              </a:ext>
            </a:extLst>
          </p:cNvPr>
          <p:cNvSpPr/>
          <p:nvPr/>
        </p:nvSpPr>
        <p:spPr>
          <a:xfrm>
            <a:off x="1316831" y="7852216"/>
            <a:ext cx="4224338" cy="1128712"/>
          </a:xfrm>
          <a:prstGeom prst="actionButtonBlank">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Lora" panose="02000503000000020004" pitchFamily="2" charset="77"/>
                <a:cs typeface="Arial" panose="020B0604020202020204" pitchFamily="34" charset="0"/>
              </a:rPr>
              <a:t>Click here to Begin</a:t>
            </a:r>
          </a:p>
        </p:txBody>
      </p:sp>
    </p:spTree>
    <p:extLst>
      <p:ext uri="{BB962C8B-B14F-4D97-AF65-F5344CB8AC3E}">
        <p14:creationId xmlns:p14="http://schemas.microsoft.com/office/powerpoint/2010/main" val="398303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4">
            <a:extLst>
              <a:ext uri="{FF2B5EF4-FFF2-40B4-BE49-F238E27FC236}">
                <a16:creationId xmlns:a16="http://schemas.microsoft.com/office/drawing/2014/main" id="{CFFF03C8-306E-0640-B73F-291E83846862}"/>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backgroundRemoval t="10000" b="90000" l="6600" r="93700">
                        <a14:foregroundMark x1="26900" y1="64103" x2="26900" y2="64103"/>
                        <a14:foregroundMark x1="21500" y1="66538" x2="22300" y2="63333"/>
                        <a14:foregroundMark x1="7900" y1="49487" x2="7900" y2="49487"/>
                        <a14:foregroundMark x1="6600" y1="51026" x2="6600" y2="51026"/>
                        <a14:foregroundMark x1="90400" y1="32179" x2="90400" y2="32179"/>
                        <a14:foregroundMark x1="91800" y1="75897" x2="91800" y2="75897"/>
                        <a14:foregroundMark x1="92200" y1="39744" x2="92200" y2="39744"/>
                        <a14:foregroundMark x1="91900" y1="77564" x2="91900" y2="77564"/>
                        <a14:foregroundMark x1="93700" y1="78205" x2="93700" y2="78205"/>
                      </a14:backgroundRemoval>
                    </a14:imgEffect>
                  </a14:imgLayer>
                </a14:imgProps>
              </a:ext>
              <a:ext uri="{28A0092B-C50C-407E-A947-70E740481C1C}">
                <a14:useLocalDpi xmlns:a14="http://schemas.microsoft.com/office/drawing/2010/main" val="0"/>
              </a:ext>
            </a:extLst>
          </a:blip>
          <a:srcRect/>
          <a:stretch>
            <a:fillRect/>
          </a:stretch>
        </p:blipFill>
        <p:spPr bwMode="auto">
          <a:xfrm>
            <a:off x="28716" y="3031086"/>
            <a:ext cx="7010792" cy="765107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2DC98C8-89AC-3B42-9B82-258EEE532CAC}"/>
              </a:ext>
            </a:extLst>
          </p:cNvPr>
          <p:cNvGrpSpPr/>
          <p:nvPr/>
        </p:nvGrpSpPr>
        <p:grpSpPr>
          <a:xfrm>
            <a:off x="497621" y="4606979"/>
            <a:ext cx="5927734" cy="3852006"/>
            <a:chOff x="492642" y="3251793"/>
            <a:chExt cx="5927734" cy="3852006"/>
          </a:xfrm>
        </p:grpSpPr>
        <p:pic>
          <p:nvPicPr>
            <p:cNvPr id="11278" name="Picture 14" descr="X mark - Free signs icons">
              <a:extLst>
                <a:ext uri="{FF2B5EF4-FFF2-40B4-BE49-F238E27FC236}">
                  <a16:creationId xmlns:a16="http://schemas.microsoft.com/office/drawing/2014/main" id="{2482B321-E7E6-AD48-84A0-9233B03C9B4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001544" y="6624477"/>
              <a:ext cx="325433" cy="3254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Shape&#10;&#10;Description automatically generated with low confidence">
              <a:extLst>
                <a:ext uri="{FF2B5EF4-FFF2-40B4-BE49-F238E27FC236}">
                  <a16:creationId xmlns:a16="http://schemas.microsoft.com/office/drawing/2014/main" id="{6F5940E4-D497-BA48-96C5-BDFDD1994CEB}"/>
                </a:ext>
              </a:extLst>
            </p:cNvPr>
            <p:cNvPicPr>
              <a:picLocks noChangeAspect="1"/>
            </p:cNvPicPr>
            <p:nvPr/>
          </p:nvPicPr>
          <p:blipFill>
            <a:blip r:embed="rId7">
              <a:duotone>
                <a:prstClr val="black"/>
                <a:schemeClr val="tx2">
                  <a:tint val="45000"/>
                  <a:satMod val="400000"/>
                </a:schemeClr>
              </a:duotone>
            </a:blip>
            <a:stretch>
              <a:fillRect/>
            </a:stretch>
          </p:blipFill>
          <p:spPr>
            <a:xfrm>
              <a:off x="2696208" y="6093896"/>
              <a:ext cx="936104" cy="792088"/>
            </a:xfrm>
            <a:prstGeom prst="rect">
              <a:avLst/>
            </a:prstGeom>
          </p:spPr>
        </p:pic>
        <p:sp>
          <p:nvSpPr>
            <p:cNvPr id="30" name="TextBox 29">
              <a:extLst>
                <a:ext uri="{FF2B5EF4-FFF2-40B4-BE49-F238E27FC236}">
                  <a16:creationId xmlns:a16="http://schemas.microsoft.com/office/drawing/2014/main" id="{59AE896A-2DA0-0C4E-8D7F-AD8B7CCD8320}"/>
                </a:ext>
              </a:extLst>
            </p:cNvPr>
            <p:cNvSpPr txBox="1"/>
            <p:nvPr/>
          </p:nvSpPr>
          <p:spPr>
            <a:xfrm>
              <a:off x="3133739" y="6703689"/>
              <a:ext cx="1004183" cy="400110"/>
            </a:xfrm>
            <a:prstGeom prst="rect">
              <a:avLst/>
            </a:prstGeom>
            <a:noFill/>
          </p:spPr>
          <p:txBody>
            <a:bodyPr wrap="square" rtlCol="0">
              <a:spAutoFit/>
            </a:bodyPr>
            <a:lstStyle/>
            <a:p>
              <a:r>
                <a:rPr lang="en-GB" sz="1000" b="1" dirty="0">
                  <a:latin typeface="Lora" panose="02000503000000020004" pitchFamily="2" charset="77"/>
                </a:rPr>
                <a:t>You are </a:t>
              </a:r>
            </a:p>
            <a:p>
              <a:r>
                <a:rPr lang="en-GB" sz="1000" b="1" dirty="0">
                  <a:latin typeface="Lora" panose="02000503000000020004" pitchFamily="2" charset="77"/>
                </a:rPr>
                <a:t>Here</a:t>
              </a:r>
            </a:p>
          </p:txBody>
        </p:sp>
        <p:sp>
          <p:nvSpPr>
            <p:cNvPr id="31" name="Rounded Rectangle 30">
              <a:extLst>
                <a:ext uri="{FF2B5EF4-FFF2-40B4-BE49-F238E27FC236}">
                  <a16:creationId xmlns:a16="http://schemas.microsoft.com/office/drawing/2014/main" id="{8751C795-C7D4-2846-BB45-498BC004A8C0}"/>
                </a:ext>
              </a:extLst>
            </p:cNvPr>
            <p:cNvSpPr/>
            <p:nvPr/>
          </p:nvSpPr>
          <p:spPr>
            <a:xfrm>
              <a:off x="1190422" y="3251793"/>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Hufflepuff</a:t>
              </a:r>
            </a:p>
          </p:txBody>
        </p:sp>
        <p:sp>
          <p:nvSpPr>
            <p:cNvPr id="62" name="Rounded Rectangle 61">
              <a:extLst>
                <a:ext uri="{FF2B5EF4-FFF2-40B4-BE49-F238E27FC236}">
                  <a16:creationId xmlns:a16="http://schemas.microsoft.com/office/drawing/2014/main" id="{EAFA99A0-C7A2-C540-9594-EDD40B49678F}"/>
                </a:ext>
              </a:extLst>
            </p:cNvPr>
            <p:cNvSpPr/>
            <p:nvPr/>
          </p:nvSpPr>
          <p:spPr>
            <a:xfrm>
              <a:off x="4901481" y="3525383"/>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Gryffindor</a:t>
              </a:r>
            </a:p>
          </p:txBody>
        </p:sp>
        <p:sp>
          <p:nvSpPr>
            <p:cNvPr id="63" name="Rounded Rectangle 62">
              <a:extLst>
                <a:ext uri="{FF2B5EF4-FFF2-40B4-BE49-F238E27FC236}">
                  <a16:creationId xmlns:a16="http://schemas.microsoft.com/office/drawing/2014/main" id="{33ED2311-92AC-C548-B866-A7F9B550212A}"/>
                </a:ext>
              </a:extLst>
            </p:cNvPr>
            <p:cNvSpPr/>
            <p:nvPr/>
          </p:nvSpPr>
          <p:spPr>
            <a:xfrm>
              <a:off x="4884033" y="6379206"/>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Ravenclaw</a:t>
              </a:r>
            </a:p>
          </p:txBody>
        </p:sp>
        <p:sp>
          <p:nvSpPr>
            <p:cNvPr id="70" name="Rounded Rectangle 69">
              <a:extLst>
                <a:ext uri="{FF2B5EF4-FFF2-40B4-BE49-F238E27FC236}">
                  <a16:creationId xmlns:a16="http://schemas.microsoft.com/office/drawing/2014/main" id="{21503730-94DC-3248-BCF2-0441B9CC2C6B}"/>
                </a:ext>
              </a:extLst>
            </p:cNvPr>
            <p:cNvSpPr/>
            <p:nvPr/>
          </p:nvSpPr>
          <p:spPr>
            <a:xfrm>
              <a:off x="492642" y="6511036"/>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Slytherin</a:t>
              </a:r>
            </a:p>
          </p:txBody>
        </p:sp>
      </p:grpSp>
      <p:pic>
        <p:nvPicPr>
          <p:cNvPr id="102" name="Picture 101">
            <a:extLst>
              <a:ext uri="{FF2B5EF4-FFF2-40B4-BE49-F238E27FC236}">
                <a16:creationId xmlns:a16="http://schemas.microsoft.com/office/drawing/2014/main" id="{6D9EA24F-125A-114D-B666-19EC5CE5F781}"/>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4822471" y="8396259"/>
            <a:ext cx="375153" cy="317437"/>
          </a:xfrm>
          <a:prstGeom prst="rect">
            <a:avLst/>
          </a:prstGeom>
        </p:spPr>
      </p:pic>
      <p:grpSp>
        <p:nvGrpSpPr>
          <p:cNvPr id="107" name="Group 106">
            <a:extLst>
              <a:ext uri="{FF2B5EF4-FFF2-40B4-BE49-F238E27FC236}">
                <a16:creationId xmlns:a16="http://schemas.microsoft.com/office/drawing/2014/main" id="{013806FB-C57E-9042-8AEC-3A190FCBE36C}"/>
              </a:ext>
            </a:extLst>
          </p:cNvPr>
          <p:cNvGrpSpPr/>
          <p:nvPr/>
        </p:nvGrpSpPr>
        <p:grpSpPr>
          <a:xfrm>
            <a:off x="4011858" y="1688034"/>
            <a:ext cx="2930181" cy="1819935"/>
            <a:chOff x="4040914" y="1869808"/>
            <a:chExt cx="2930181" cy="1819935"/>
          </a:xfrm>
        </p:grpSpPr>
        <p:sp>
          <p:nvSpPr>
            <p:cNvPr id="108" name="Rectangle 107">
              <a:extLst>
                <a:ext uri="{FF2B5EF4-FFF2-40B4-BE49-F238E27FC236}">
                  <a16:creationId xmlns:a16="http://schemas.microsoft.com/office/drawing/2014/main" id="{2B7B4F86-2FB7-D74D-BBC1-78F9E35AAFC6}"/>
                </a:ext>
              </a:extLst>
            </p:cNvPr>
            <p:cNvSpPr/>
            <p:nvPr/>
          </p:nvSpPr>
          <p:spPr>
            <a:xfrm>
              <a:off x="4040914" y="1869808"/>
              <a:ext cx="2855249" cy="1819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09" name="Group 108">
              <a:extLst>
                <a:ext uri="{FF2B5EF4-FFF2-40B4-BE49-F238E27FC236}">
                  <a16:creationId xmlns:a16="http://schemas.microsoft.com/office/drawing/2014/main" id="{753518A5-0299-BD4D-AFF1-400C21E4DDA8}"/>
                </a:ext>
              </a:extLst>
            </p:cNvPr>
            <p:cNvGrpSpPr/>
            <p:nvPr/>
          </p:nvGrpSpPr>
          <p:grpSpPr>
            <a:xfrm>
              <a:off x="4218551" y="2052899"/>
              <a:ext cx="648102" cy="276999"/>
              <a:chOff x="4218551" y="2052899"/>
              <a:chExt cx="648102" cy="276999"/>
            </a:xfrm>
          </p:grpSpPr>
          <p:sp>
            <p:nvSpPr>
              <p:cNvPr id="131" name="Rectangle 130">
                <a:extLst>
                  <a:ext uri="{FF2B5EF4-FFF2-40B4-BE49-F238E27FC236}">
                    <a16:creationId xmlns:a16="http://schemas.microsoft.com/office/drawing/2014/main" id="{406C0C59-A951-A84F-8B8A-27D0B68985CD}"/>
                  </a:ext>
                </a:extLst>
              </p:cNvPr>
              <p:cNvSpPr/>
              <p:nvPr/>
            </p:nvSpPr>
            <p:spPr>
              <a:xfrm>
                <a:off x="4218551" y="2072680"/>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TextBox 131">
                <a:extLst>
                  <a:ext uri="{FF2B5EF4-FFF2-40B4-BE49-F238E27FC236}">
                    <a16:creationId xmlns:a16="http://schemas.microsoft.com/office/drawing/2014/main" id="{FADA0D5E-5FB3-AA47-89E4-5540CC0ED9AC}"/>
                  </a:ext>
                </a:extLst>
              </p:cNvPr>
              <p:cNvSpPr txBox="1"/>
              <p:nvPr/>
            </p:nvSpPr>
            <p:spPr>
              <a:xfrm>
                <a:off x="4374210" y="2052899"/>
                <a:ext cx="492443" cy="276999"/>
              </a:xfrm>
              <a:prstGeom prst="rect">
                <a:avLst/>
              </a:prstGeom>
              <a:noFill/>
            </p:spPr>
            <p:txBody>
              <a:bodyPr wrap="none" rtlCol="0">
                <a:spAutoFit/>
              </a:bodyPr>
              <a:lstStyle/>
              <a:p>
                <a:r>
                  <a:rPr lang="en-GB" sz="1200" dirty="0">
                    <a:latin typeface="Lora" panose="02000503000000020004" pitchFamily="2" charset="77"/>
                  </a:rPr>
                  <a:t>Kids</a:t>
                </a:r>
              </a:p>
            </p:txBody>
          </p:sp>
        </p:grpSp>
        <p:grpSp>
          <p:nvGrpSpPr>
            <p:cNvPr id="110" name="Group 109">
              <a:extLst>
                <a:ext uri="{FF2B5EF4-FFF2-40B4-BE49-F238E27FC236}">
                  <a16:creationId xmlns:a16="http://schemas.microsoft.com/office/drawing/2014/main" id="{80381C08-878E-224D-9DC9-7933746159E2}"/>
                </a:ext>
              </a:extLst>
            </p:cNvPr>
            <p:cNvGrpSpPr/>
            <p:nvPr/>
          </p:nvGrpSpPr>
          <p:grpSpPr>
            <a:xfrm>
              <a:off x="5015769" y="2052402"/>
              <a:ext cx="735306" cy="276999"/>
              <a:chOff x="5015769" y="2052402"/>
              <a:chExt cx="735306" cy="276999"/>
            </a:xfrm>
          </p:grpSpPr>
          <p:sp>
            <p:nvSpPr>
              <p:cNvPr id="129" name="Rectangle 128">
                <a:extLst>
                  <a:ext uri="{FF2B5EF4-FFF2-40B4-BE49-F238E27FC236}">
                    <a16:creationId xmlns:a16="http://schemas.microsoft.com/office/drawing/2014/main" id="{C8597A79-D4D6-CF4C-8068-DD15DE23211E}"/>
                  </a:ext>
                </a:extLst>
              </p:cNvPr>
              <p:cNvSpPr/>
              <p:nvPr/>
            </p:nvSpPr>
            <p:spPr>
              <a:xfrm>
                <a:off x="5015769" y="2072680"/>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9335C409-6964-CF42-908B-159E3E0193C3}"/>
                  </a:ext>
                </a:extLst>
              </p:cNvPr>
              <p:cNvSpPr txBox="1"/>
              <p:nvPr/>
            </p:nvSpPr>
            <p:spPr>
              <a:xfrm>
                <a:off x="5181688" y="2052402"/>
                <a:ext cx="569387" cy="276999"/>
              </a:xfrm>
              <a:prstGeom prst="rect">
                <a:avLst/>
              </a:prstGeom>
              <a:noFill/>
            </p:spPr>
            <p:txBody>
              <a:bodyPr wrap="none" rtlCol="0">
                <a:spAutoFit/>
              </a:bodyPr>
              <a:lstStyle/>
              <a:p>
                <a:r>
                  <a:rPr lang="en-GB" sz="1200" dirty="0">
                    <a:latin typeface="Lora" panose="02000503000000020004" pitchFamily="2" charset="77"/>
                  </a:rPr>
                  <a:t>Thrill</a:t>
                </a:r>
              </a:p>
            </p:txBody>
          </p:sp>
        </p:grpSp>
        <p:grpSp>
          <p:nvGrpSpPr>
            <p:cNvPr id="111" name="Group 110">
              <a:extLst>
                <a:ext uri="{FF2B5EF4-FFF2-40B4-BE49-F238E27FC236}">
                  <a16:creationId xmlns:a16="http://schemas.microsoft.com/office/drawing/2014/main" id="{67B44B2D-C9BF-9D4B-84AE-7B8BB6830150}"/>
                </a:ext>
              </a:extLst>
            </p:cNvPr>
            <p:cNvGrpSpPr/>
            <p:nvPr/>
          </p:nvGrpSpPr>
          <p:grpSpPr>
            <a:xfrm>
              <a:off x="5927515" y="2061102"/>
              <a:ext cx="774332" cy="276999"/>
              <a:chOff x="5927515" y="2061102"/>
              <a:chExt cx="774332" cy="276999"/>
            </a:xfrm>
          </p:grpSpPr>
          <p:sp>
            <p:nvSpPr>
              <p:cNvPr id="127" name="Rectangle 126">
                <a:extLst>
                  <a:ext uri="{FF2B5EF4-FFF2-40B4-BE49-F238E27FC236}">
                    <a16:creationId xmlns:a16="http://schemas.microsoft.com/office/drawing/2014/main" id="{75DDFC78-1A60-7443-A046-50033FB59205}"/>
                  </a:ext>
                </a:extLst>
              </p:cNvPr>
              <p:cNvSpPr/>
              <p:nvPr/>
            </p:nvSpPr>
            <p:spPr>
              <a:xfrm>
                <a:off x="5927515" y="2072680"/>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TextBox 127">
                <a:extLst>
                  <a:ext uri="{FF2B5EF4-FFF2-40B4-BE49-F238E27FC236}">
                    <a16:creationId xmlns:a16="http://schemas.microsoft.com/office/drawing/2014/main" id="{B238F470-5605-EC40-A36D-7D4760FDF472}"/>
                  </a:ext>
                </a:extLst>
              </p:cNvPr>
              <p:cNvSpPr txBox="1"/>
              <p:nvPr/>
            </p:nvSpPr>
            <p:spPr>
              <a:xfrm>
                <a:off x="6080330" y="2061102"/>
                <a:ext cx="621517" cy="276999"/>
              </a:xfrm>
              <a:prstGeom prst="rect">
                <a:avLst/>
              </a:prstGeom>
              <a:noFill/>
            </p:spPr>
            <p:txBody>
              <a:bodyPr wrap="none" rtlCol="0">
                <a:spAutoFit/>
              </a:bodyPr>
              <a:lstStyle/>
              <a:p>
                <a:r>
                  <a:rPr lang="en-GB" sz="1200" dirty="0">
                    <a:latin typeface="Lora" panose="02000503000000020004" pitchFamily="2" charset="77"/>
                  </a:rPr>
                  <a:t>Water</a:t>
                </a:r>
              </a:p>
            </p:txBody>
          </p:sp>
        </p:grpSp>
        <p:sp>
          <p:nvSpPr>
            <p:cNvPr id="112" name="TextBox 111">
              <a:extLst>
                <a:ext uri="{FF2B5EF4-FFF2-40B4-BE49-F238E27FC236}">
                  <a16:creationId xmlns:a16="http://schemas.microsoft.com/office/drawing/2014/main" id="{FC5077F9-12A1-6746-A1C8-47311CC95664}"/>
                </a:ext>
              </a:extLst>
            </p:cNvPr>
            <p:cNvSpPr txBox="1"/>
            <p:nvPr/>
          </p:nvSpPr>
          <p:spPr>
            <a:xfrm>
              <a:off x="4069089" y="2342480"/>
              <a:ext cx="1262140" cy="276999"/>
            </a:xfrm>
            <a:prstGeom prst="rect">
              <a:avLst/>
            </a:prstGeom>
            <a:noFill/>
          </p:spPr>
          <p:txBody>
            <a:bodyPr wrap="none" rtlCol="0">
              <a:spAutoFit/>
            </a:bodyPr>
            <a:lstStyle/>
            <a:p>
              <a:r>
                <a:rPr lang="en-GB" sz="1200" i="1" dirty="0">
                  <a:latin typeface="Lora" panose="02000503000000020004" pitchFamily="2" charset="77"/>
                </a:rPr>
                <a:t>Max Wait Time</a:t>
              </a:r>
            </a:p>
          </p:txBody>
        </p:sp>
        <p:sp>
          <p:nvSpPr>
            <p:cNvPr id="113" name="Rectangle 112">
              <a:extLst>
                <a:ext uri="{FF2B5EF4-FFF2-40B4-BE49-F238E27FC236}">
                  <a16:creationId xmlns:a16="http://schemas.microsoft.com/office/drawing/2014/main" id="{3BC52860-3C09-EB46-8EA6-CC2E8B7006FF}"/>
                </a:ext>
              </a:extLst>
            </p:cNvPr>
            <p:cNvSpPr/>
            <p:nvPr/>
          </p:nvSpPr>
          <p:spPr>
            <a:xfrm>
              <a:off x="5015769" y="2072680"/>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4" name="Group 113">
              <a:extLst>
                <a:ext uri="{FF2B5EF4-FFF2-40B4-BE49-F238E27FC236}">
                  <a16:creationId xmlns:a16="http://schemas.microsoft.com/office/drawing/2014/main" id="{2FFA92D2-D10C-3B41-A661-D168EAB8D3FE}"/>
                </a:ext>
              </a:extLst>
            </p:cNvPr>
            <p:cNvGrpSpPr/>
            <p:nvPr/>
          </p:nvGrpSpPr>
          <p:grpSpPr>
            <a:xfrm>
              <a:off x="4069958" y="2565626"/>
              <a:ext cx="2901137" cy="445725"/>
              <a:chOff x="4076881" y="2711812"/>
              <a:chExt cx="2901137" cy="445725"/>
            </a:xfrm>
          </p:grpSpPr>
          <p:sp>
            <p:nvSpPr>
              <p:cNvPr id="122" name="Rectangle 121">
                <a:extLst>
                  <a:ext uri="{FF2B5EF4-FFF2-40B4-BE49-F238E27FC236}">
                    <a16:creationId xmlns:a16="http://schemas.microsoft.com/office/drawing/2014/main" id="{BB661DF7-3ACE-2D4A-9B62-7B6CAEC17A05}"/>
                  </a:ext>
                </a:extLst>
              </p:cNvPr>
              <p:cNvSpPr/>
              <p:nvPr/>
            </p:nvSpPr>
            <p:spPr>
              <a:xfrm>
                <a:off x="4188242" y="2769058"/>
                <a:ext cx="2488354" cy="1211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86095ED8-B0B6-6445-99DA-86CD0A0748EA}"/>
                  </a:ext>
                </a:extLst>
              </p:cNvPr>
              <p:cNvSpPr/>
              <p:nvPr/>
            </p:nvSpPr>
            <p:spPr>
              <a:xfrm>
                <a:off x="5032652" y="2711812"/>
                <a:ext cx="169221" cy="190554"/>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4" name="TextBox 123">
                <a:extLst>
                  <a:ext uri="{FF2B5EF4-FFF2-40B4-BE49-F238E27FC236}">
                    <a16:creationId xmlns:a16="http://schemas.microsoft.com/office/drawing/2014/main" id="{96C207E1-5F31-E543-854F-5C9B486F782A}"/>
                  </a:ext>
                </a:extLst>
              </p:cNvPr>
              <p:cNvSpPr txBox="1"/>
              <p:nvPr/>
            </p:nvSpPr>
            <p:spPr>
              <a:xfrm>
                <a:off x="4076881" y="2902366"/>
                <a:ext cx="373820" cy="246221"/>
              </a:xfrm>
              <a:prstGeom prst="rect">
                <a:avLst/>
              </a:prstGeom>
              <a:noFill/>
            </p:spPr>
            <p:txBody>
              <a:bodyPr wrap="none" rtlCol="0">
                <a:spAutoFit/>
              </a:bodyPr>
              <a:lstStyle/>
              <a:p>
                <a:r>
                  <a:rPr lang="en-GB" sz="1000" dirty="0">
                    <a:latin typeface="Lora" panose="02000503000000020004" pitchFamily="2" charset="77"/>
                  </a:rPr>
                  <a:t>Off</a:t>
                </a:r>
              </a:p>
            </p:txBody>
          </p:sp>
          <p:sp>
            <p:nvSpPr>
              <p:cNvPr id="125" name="TextBox 124">
                <a:extLst>
                  <a:ext uri="{FF2B5EF4-FFF2-40B4-BE49-F238E27FC236}">
                    <a16:creationId xmlns:a16="http://schemas.microsoft.com/office/drawing/2014/main" id="{06E00FBF-BC79-1748-898F-D5EECE64489E}"/>
                  </a:ext>
                </a:extLst>
              </p:cNvPr>
              <p:cNvSpPr txBox="1"/>
              <p:nvPr/>
            </p:nvSpPr>
            <p:spPr>
              <a:xfrm>
                <a:off x="4947750" y="2911316"/>
                <a:ext cx="540533" cy="246221"/>
              </a:xfrm>
              <a:prstGeom prst="rect">
                <a:avLst/>
              </a:prstGeom>
              <a:noFill/>
            </p:spPr>
            <p:txBody>
              <a:bodyPr wrap="none" rtlCol="0">
                <a:spAutoFit/>
              </a:bodyPr>
              <a:lstStyle/>
              <a:p>
                <a:r>
                  <a:rPr lang="en-GB" sz="1000" dirty="0">
                    <a:latin typeface="Lora" panose="02000503000000020004" pitchFamily="2" charset="77"/>
                  </a:rPr>
                  <a:t>10min</a:t>
                </a:r>
              </a:p>
            </p:txBody>
          </p:sp>
          <p:sp>
            <p:nvSpPr>
              <p:cNvPr id="126" name="TextBox 125">
                <a:extLst>
                  <a:ext uri="{FF2B5EF4-FFF2-40B4-BE49-F238E27FC236}">
                    <a16:creationId xmlns:a16="http://schemas.microsoft.com/office/drawing/2014/main" id="{3DDD79F8-18AF-FF40-AE41-0A16BC9C8015}"/>
                  </a:ext>
                </a:extLst>
              </p:cNvPr>
              <p:cNvSpPr txBox="1"/>
              <p:nvPr/>
            </p:nvSpPr>
            <p:spPr>
              <a:xfrm>
                <a:off x="6410234" y="2897906"/>
                <a:ext cx="567784" cy="246221"/>
              </a:xfrm>
              <a:prstGeom prst="rect">
                <a:avLst/>
              </a:prstGeom>
              <a:noFill/>
            </p:spPr>
            <p:txBody>
              <a:bodyPr wrap="none" rtlCol="0">
                <a:spAutoFit/>
              </a:bodyPr>
              <a:lstStyle/>
              <a:p>
                <a:r>
                  <a:rPr lang="en-GB" sz="1000" dirty="0">
                    <a:latin typeface="Lora" panose="02000503000000020004" pitchFamily="2" charset="77"/>
                  </a:rPr>
                  <a:t>90min</a:t>
                </a:r>
              </a:p>
            </p:txBody>
          </p:sp>
        </p:grpSp>
        <p:sp>
          <p:nvSpPr>
            <p:cNvPr id="115" name="TextBox 114">
              <a:extLst>
                <a:ext uri="{FF2B5EF4-FFF2-40B4-BE49-F238E27FC236}">
                  <a16:creationId xmlns:a16="http://schemas.microsoft.com/office/drawing/2014/main" id="{A9D0499B-B546-AC43-9587-4373020E1F53}"/>
                </a:ext>
              </a:extLst>
            </p:cNvPr>
            <p:cNvSpPr txBox="1"/>
            <p:nvPr/>
          </p:nvSpPr>
          <p:spPr>
            <a:xfrm>
              <a:off x="4062858" y="2907010"/>
              <a:ext cx="1103379" cy="276999"/>
            </a:xfrm>
            <a:prstGeom prst="rect">
              <a:avLst/>
            </a:prstGeom>
            <a:noFill/>
          </p:spPr>
          <p:txBody>
            <a:bodyPr wrap="none" rtlCol="0">
              <a:spAutoFit/>
            </a:bodyPr>
            <a:lstStyle/>
            <a:p>
              <a:r>
                <a:rPr lang="en-GB" sz="1200" i="1" dirty="0">
                  <a:latin typeface="Lora" panose="02000503000000020004" pitchFamily="2" charset="77"/>
                </a:rPr>
                <a:t>Rider Height </a:t>
              </a:r>
            </a:p>
          </p:txBody>
        </p:sp>
        <p:grpSp>
          <p:nvGrpSpPr>
            <p:cNvPr id="116" name="Group 115">
              <a:extLst>
                <a:ext uri="{FF2B5EF4-FFF2-40B4-BE49-F238E27FC236}">
                  <a16:creationId xmlns:a16="http://schemas.microsoft.com/office/drawing/2014/main" id="{567F9C6B-A986-8140-9117-8FED9E4B7862}"/>
                </a:ext>
              </a:extLst>
            </p:cNvPr>
            <p:cNvGrpSpPr/>
            <p:nvPr/>
          </p:nvGrpSpPr>
          <p:grpSpPr>
            <a:xfrm>
              <a:off x="4063727" y="3130156"/>
              <a:ext cx="2901137" cy="445725"/>
              <a:chOff x="4076881" y="2711812"/>
              <a:chExt cx="2901137" cy="445725"/>
            </a:xfrm>
          </p:grpSpPr>
          <p:sp>
            <p:nvSpPr>
              <p:cNvPr id="117" name="Rectangle 116">
                <a:extLst>
                  <a:ext uri="{FF2B5EF4-FFF2-40B4-BE49-F238E27FC236}">
                    <a16:creationId xmlns:a16="http://schemas.microsoft.com/office/drawing/2014/main" id="{F05A4348-1AC0-9C4F-A578-6605193AC383}"/>
                  </a:ext>
                </a:extLst>
              </p:cNvPr>
              <p:cNvSpPr/>
              <p:nvPr/>
            </p:nvSpPr>
            <p:spPr>
              <a:xfrm>
                <a:off x="4188242" y="2769058"/>
                <a:ext cx="2488354" cy="1211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75E7604A-A7B3-8845-BD6B-3C0CD8463E58}"/>
                  </a:ext>
                </a:extLst>
              </p:cNvPr>
              <p:cNvSpPr/>
              <p:nvPr/>
            </p:nvSpPr>
            <p:spPr>
              <a:xfrm>
                <a:off x="5032652" y="2711812"/>
                <a:ext cx="169221" cy="190554"/>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9" name="TextBox 118">
                <a:extLst>
                  <a:ext uri="{FF2B5EF4-FFF2-40B4-BE49-F238E27FC236}">
                    <a16:creationId xmlns:a16="http://schemas.microsoft.com/office/drawing/2014/main" id="{A3CFDCAE-E0A4-CA43-BA82-0CDA4B8379A1}"/>
                  </a:ext>
                </a:extLst>
              </p:cNvPr>
              <p:cNvSpPr txBox="1"/>
              <p:nvPr/>
            </p:nvSpPr>
            <p:spPr>
              <a:xfrm>
                <a:off x="4076881" y="2902366"/>
                <a:ext cx="373820" cy="246221"/>
              </a:xfrm>
              <a:prstGeom prst="rect">
                <a:avLst/>
              </a:prstGeom>
              <a:noFill/>
            </p:spPr>
            <p:txBody>
              <a:bodyPr wrap="none" rtlCol="0">
                <a:spAutoFit/>
              </a:bodyPr>
              <a:lstStyle/>
              <a:p>
                <a:r>
                  <a:rPr lang="en-GB" sz="1000" dirty="0">
                    <a:latin typeface="Lora" panose="02000503000000020004" pitchFamily="2" charset="77"/>
                  </a:rPr>
                  <a:t>Off</a:t>
                </a:r>
              </a:p>
            </p:txBody>
          </p:sp>
          <p:sp>
            <p:nvSpPr>
              <p:cNvPr id="120" name="TextBox 119">
                <a:extLst>
                  <a:ext uri="{FF2B5EF4-FFF2-40B4-BE49-F238E27FC236}">
                    <a16:creationId xmlns:a16="http://schemas.microsoft.com/office/drawing/2014/main" id="{798DF4A4-5E6D-1C4C-A971-4934395D1C7D}"/>
                  </a:ext>
                </a:extLst>
              </p:cNvPr>
              <p:cNvSpPr txBox="1"/>
              <p:nvPr/>
            </p:nvSpPr>
            <p:spPr>
              <a:xfrm>
                <a:off x="4947750" y="2911316"/>
                <a:ext cx="575799" cy="246221"/>
              </a:xfrm>
              <a:prstGeom prst="rect">
                <a:avLst/>
              </a:prstGeom>
              <a:noFill/>
            </p:spPr>
            <p:txBody>
              <a:bodyPr wrap="none" rtlCol="0">
                <a:spAutoFit/>
              </a:bodyPr>
              <a:lstStyle/>
              <a:p>
                <a:r>
                  <a:rPr lang="en-GB" sz="1000" dirty="0">
                    <a:latin typeface="Lora" panose="02000503000000020004" pitchFamily="2" charset="77"/>
                  </a:rPr>
                  <a:t>100cm</a:t>
                </a:r>
              </a:p>
            </p:txBody>
          </p:sp>
          <p:sp>
            <p:nvSpPr>
              <p:cNvPr id="121" name="TextBox 120">
                <a:extLst>
                  <a:ext uri="{FF2B5EF4-FFF2-40B4-BE49-F238E27FC236}">
                    <a16:creationId xmlns:a16="http://schemas.microsoft.com/office/drawing/2014/main" id="{FDD64BB2-D8D3-5C4E-A7AD-3730213458A5}"/>
                  </a:ext>
                </a:extLst>
              </p:cNvPr>
              <p:cNvSpPr txBox="1"/>
              <p:nvPr/>
            </p:nvSpPr>
            <p:spPr>
              <a:xfrm>
                <a:off x="6410234" y="2897906"/>
                <a:ext cx="567784" cy="246221"/>
              </a:xfrm>
              <a:prstGeom prst="rect">
                <a:avLst/>
              </a:prstGeom>
              <a:noFill/>
            </p:spPr>
            <p:txBody>
              <a:bodyPr wrap="none" rtlCol="0">
                <a:spAutoFit/>
              </a:bodyPr>
              <a:lstStyle/>
              <a:p>
                <a:r>
                  <a:rPr lang="en-GB" sz="1000" dirty="0">
                    <a:latin typeface="Lora" panose="02000503000000020004" pitchFamily="2" charset="77"/>
                  </a:rPr>
                  <a:t>180cm</a:t>
                </a:r>
              </a:p>
            </p:txBody>
          </p:sp>
        </p:grpSp>
      </p:grpSp>
      <p:sp>
        <p:nvSpPr>
          <p:cNvPr id="133" name="TextBox 132">
            <a:extLst>
              <a:ext uri="{FF2B5EF4-FFF2-40B4-BE49-F238E27FC236}">
                <a16:creationId xmlns:a16="http://schemas.microsoft.com/office/drawing/2014/main" id="{B0C76CBC-77A9-7049-9819-BFDFC82EF1EE}"/>
              </a:ext>
            </a:extLst>
          </p:cNvPr>
          <p:cNvSpPr txBox="1"/>
          <p:nvPr/>
        </p:nvSpPr>
        <p:spPr>
          <a:xfrm>
            <a:off x="6415014" y="3306653"/>
            <a:ext cx="498855" cy="246221"/>
          </a:xfrm>
          <a:prstGeom prst="rect">
            <a:avLst/>
          </a:prstGeom>
          <a:noFill/>
        </p:spPr>
        <p:txBody>
          <a:bodyPr wrap="none" rtlCol="0">
            <a:spAutoFit/>
          </a:bodyPr>
          <a:lstStyle/>
          <a:p>
            <a:r>
              <a:rPr lang="en-GB" sz="1000" i="1" dirty="0">
                <a:latin typeface="Lora" panose="02000503000000020004" pitchFamily="2" charset="77"/>
              </a:rPr>
              <a:t>Clear</a:t>
            </a:r>
          </a:p>
        </p:txBody>
      </p:sp>
      <p:grpSp>
        <p:nvGrpSpPr>
          <p:cNvPr id="6" name="Group 5">
            <a:extLst>
              <a:ext uri="{FF2B5EF4-FFF2-40B4-BE49-F238E27FC236}">
                <a16:creationId xmlns:a16="http://schemas.microsoft.com/office/drawing/2014/main" id="{38DE57A2-3212-F944-B436-2BFD77078B2C}"/>
              </a:ext>
            </a:extLst>
          </p:cNvPr>
          <p:cNvGrpSpPr/>
          <p:nvPr/>
        </p:nvGrpSpPr>
        <p:grpSpPr>
          <a:xfrm>
            <a:off x="332562" y="8115682"/>
            <a:ext cx="1004183" cy="1008146"/>
            <a:chOff x="996280" y="8396258"/>
            <a:chExt cx="1145459" cy="1593435"/>
          </a:xfrm>
        </p:grpSpPr>
        <p:pic>
          <p:nvPicPr>
            <p:cNvPr id="5" name="Picture 4">
              <a:extLst>
                <a:ext uri="{FF2B5EF4-FFF2-40B4-BE49-F238E27FC236}">
                  <a16:creationId xmlns:a16="http://schemas.microsoft.com/office/drawing/2014/main" id="{23001072-3C16-8D43-9744-6C0BB99BDD8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719" b="89858" l="9901" r="89851">
                          <a14:foregroundMark x1="59901" y1="8719" x2="59901" y2="8719"/>
                        </a14:backgroundRemoval>
                      </a14:imgEffect>
                    </a14:imgLayer>
                  </a14:imgProps>
                </a:ext>
              </a:extLst>
            </a:blip>
            <a:stretch>
              <a:fillRect/>
            </a:stretch>
          </p:blipFill>
          <p:spPr>
            <a:xfrm>
              <a:off x="996280" y="8396258"/>
              <a:ext cx="1145459" cy="1593435"/>
            </a:xfrm>
            <a:prstGeom prst="rect">
              <a:avLst/>
            </a:prstGeom>
          </p:spPr>
        </p:pic>
        <p:pic>
          <p:nvPicPr>
            <p:cNvPr id="134" name="Picture 133">
              <a:extLst>
                <a:ext uri="{FF2B5EF4-FFF2-40B4-BE49-F238E27FC236}">
                  <a16:creationId xmlns:a16="http://schemas.microsoft.com/office/drawing/2014/main" id="{19D983DE-18F0-534F-AAB9-D10D1B8F1AB5}"/>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1469671" y="9064055"/>
              <a:ext cx="375153" cy="317437"/>
            </a:xfrm>
            <a:prstGeom prst="rect">
              <a:avLst/>
            </a:prstGeom>
          </p:spPr>
        </p:pic>
      </p:grpSp>
      <p:grpSp>
        <p:nvGrpSpPr>
          <p:cNvPr id="135" name="Group 134">
            <a:extLst>
              <a:ext uri="{FF2B5EF4-FFF2-40B4-BE49-F238E27FC236}">
                <a16:creationId xmlns:a16="http://schemas.microsoft.com/office/drawing/2014/main" id="{066AF303-D457-3D4A-A751-1F68320BC081}"/>
              </a:ext>
            </a:extLst>
          </p:cNvPr>
          <p:cNvGrpSpPr/>
          <p:nvPr/>
        </p:nvGrpSpPr>
        <p:grpSpPr>
          <a:xfrm>
            <a:off x="4385064" y="8040883"/>
            <a:ext cx="1004183" cy="1008146"/>
            <a:chOff x="996280" y="8396258"/>
            <a:chExt cx="1145459" cy="1593435"/>
          </a:xfrm>
        </p:grpSpPr>
        <p:pic>
          <p:nvPicPr>
            <p:cNvPr id="136" name="Picture 135">
              <a:extLst>
                <a:ext uri="{FF2B5EF4-FFF2-40B4-BE49-F238E27FC236}">
                  <a16:creationId xmlns:a16="http://schemas.microsoft.com/office/drawing/2014/main" id="{F889A816-29A8-4346-B500-8200B7689A38}"/>
                </a:ext>
              </a:extLst>
            </p:cNvPr>
            <p:cNvPicPr>
              <a:picLocks noChangeAspect="1"/>
            </p:cNvPicPr>
            <p:nvPr/>
          </p:nvPicPr>
          <p:blipFill>
            <a:blip r:embed="rId10">
              <a:extLst>
                <a:ext uri="{BEBA8EAE-BF5A-486C-A8C5-ECC9F3942E4B}">
                  <a14:imgProps xmlns:a14="http://schemas.microsoft.com/office/drawing/2010/main">
                    <a14:imgLayer r:embed="rId12">
                      <a14:imgEffect>
                        <a14:backgroundRemoval t="8719" b="89858" l="9901" r="89851">
                          <a14:foregroundMark x1="59901" y1="8719" x2="59901" y2="8719"/>
                        </a14:backgroundRemoval>
                      </a14:imgEffect>
                    </a14:imgLayer>
                  </a14:imgProps>
                </a:ext>
              </a:extLst>
            </a:blip>
            <a:stretch>
              <a:fillRect/>
            </a:stretch>
          </p:blipFill>
          <p:spPr>
            <a:xfrm>
              <a:off x="996280" y="8396258"/>
              <a:ext cx="1145459" cy="1593435"/>
            </a:xfrm>
            <a:prstGeom prst="rect">
              <a:avLst/>
            </a:prstGeom>
          </p:spPr>
        </p:pic>
        <p:pic>
          <p:nvPicPr>
            <p:cNvPr id="137" name="Picture 136">
              <a:extLst>
                <a:ext uri="{FF2B5EF4-FFF2-40B4-BE49-F238E27FC236}">
                  <a16:creationId xmlns:a16="http://schemas.microsoft.com/office/drawing/2014/main" id="{FFAD0E92-5C51-5E4E-901D-548F5103A5CA}"/>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1469671" y="9064055"/>
              <a:ext cx="375153" cy="317437"/>
            </a:xfrm>
            <a:prstGeom prst="rect">
              <a:avLst/>
            </a:prstGeom>
          </p:spPr>
        </p:pic>
      </p:grpSp>
      <p:grpSp>
        <p:nvGrpSpPr>
          <p:cNvPr id="138" name="Group 137">
            <a:extLst>
              <a:ext uri="{FF2B5EF4-FFF2-40B4-BE49-F238E27FC236}">
                <a16:creationId xmlns:a16="http://schemas.microsoft.com/office/drawing/2014/main" id="{0E0C488C-495C-DC4D-95AC-CE62AE987132}"/>
              </a:ext>
            </a:extLst>
          </p:cNvPr>
          <p:cNvGrpSpPr/>
          <p:nvPr/>
        </p:nvGrpSpPr>
        <p:grpSpPr>
          <a:xfrm>
            <a:off x="1743606" y="6735174"/>
            <a:ext cx="1004183" cy="1008146"/>
            <a:chOff x="996280" y="8396258"/>
            <a:chExt cx="1145459" cy="1593435"/>
          </a:xfrm>
        </p:grpSpPr>
        <p:pic>
          <p:nvPicPr>
            <p:cNvPr id="139" name="Picture 138">
              <a:extLst>
                <a:ext uri="{FF2B5EF4-FFF2-40B4-BE49-F238E27FC236}">
                  <a16:creationId xmlns:a16="http://schemas.microsoft.com/office/drawing/2014/main" id="{52F7674A-E8EF-0A44-8462-1685F7E35B69}"/>
                </a:ext>
              </a:extLst>
            </p:cNvPr>
            <p:cNvPicPr>
              <a:picLocks noChangeAspect="1"/>
            </p:cNvPicPr>
            <p:nvPr/>
          </p:nvPicPr>
          <p:blipFill>
            <a:blip r:embed="rId10">
              <a:extLst>
                <a:ext uri="{BEBA8EAE-BF5A-486C-A8C5-ECC9F3942E4B}">
                  <a14:imgProps xmlns:a14="http://schemas.microsoft.com/office/drawing/2010/main">
                    <a14:imgLayer r:embed="rId13">
                      <a14:imgEffect>
                        <a14:backgroundRemoval t="8719" b="89858" l="9901" r="89851">
                          <a14:foregroundMark x1="59901" y1="8719" x2="59901" y2="8719"/>
                        </a14:backgroundRemoval>
                      </a14:imgEffect>
                    </a14:imgLayer>
                  </a14:imgProps>
                </a:ext>
              </a:extLst>
            </a:blip>
            <a:stretch>
              <a:fillRect/>
            </a:stretch>
          </p:blipFill>
          <p:spPr>
            <a:xfrm>
              <a:off x="996280" y="8396258"/>
              <a:ext cx="1145459" cy="1593435"/>
            </a:xfrm>
            <a:prstGeom prst="rect">
              <a:avLst/>
            </a:prstGeom>
          </p:spPr>
        </p:pic>
        <p:pic>
          <p:nvPicPr>
            <p:cNvPr id="140" name="Picture 139">
              <a:extLst>
                <a:ext uri="{FF2B5EF4-FFF2-40B4-BE49-F238E27FC236}">
                  <a16:creationId xmlns:a16="http://schemas.microsoft.com/office/drawing/2014/main" id="{E1419274-67F5-1B4D-9667-9555B496CB4B}"/>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1469671" y="9064055"/>
              <a:ext cx="375153" cy="317437"/>
            </a:xfrm>
            <a:prstGeom prst="rect">
              <a:avLst/>
            </a:prstGeom>
          </p:spPr>
        </p:pic>
      </p:grpSp>
      <p:grpSp>
        <p:nvGrpSpPr>
          <p:cNvPr id="141" name="Group 140">
            <a:extLst>
              <a:ext uri="{FF2B5EF4-FFF2-40B4-BE49-F238E27FC236}">
                <a16:creationId xmlns:a16="http://schemas.microsoft.com/office/drawing/2014/main" id="{8FD52A49-15A8-C643-817B-713D8B802C24}"/>
              </a:ext>
            </a:extLst>
          </p:cNvPr>
          <p:cNvGrpSpPr/>
          <p:nvPr/>
        </p:nvGrpSpPr>
        <p:grpSpPr>
          <a:xfrm>
            <a:off x="1820960" y="5228128"/>
            <a:ext cx="1004183" cy="1008146"/>
            <a:chOff x="996280" y="8396258"/>
            <a:chExt cx="1145459" cy="1593435"/>
          </a:xfrm>
        </p:grpSpPr>
        <p:pic>
          <p:nvPicPr>
            <p:cNvPr id="142" name="Picture 141">
              <a:extLst>
                <a:ext uri="{FF2B5EF4-FFF2-40B4-BE49-F238E27FC236}">
                  <a16:creationId xmlns:a16="http://schemas.microsoft.com/office/drawing/2014/main" id="{0F458F2D-3ED9-E945-8915-403A1E18B338}"/>
                </a:ext>
              </a:extLst>
            </p:cNvPr>
            <p:cNvPicPr>
              <a:picLocks noChangeAspect="1"/>
            </p:cNvPicPr>
            <p:nvPr/>
          </p:nvPicPr>
          <p:blipFill>
            <a:blip r:embed="rId10">
              <a:extLst>
                <a:ext uri="{BEBA8EAE-BF5A-486C-A8C5-ECC9F3942E4B}">
                  <a14:imgProps xmlns:a14="http://schemas.microsoft.com/office/drawing/2010/main">
                    <a14:imgLayer r:embed="rId14">
                      <a14:imgEffect>
                        <a14:backgroundRemoval t="8719" b="89858" l="9901" r="89851">
                          <a14:foregroundMark x1="59901" y1="8719" x2="59901" y2="8719"/>
                        </a14:backgroundRemoval>
                      </a14:imgEffect>
                    </a14:imgLayer>
                  </a14:imgProps>
                </a:ext>
              </a:extLst>
            </a:blip>
            <a:stretch>
              <a:fillRect/>
            </a:stretch>
          </p:blipFill>
          <p:spPr>
            <a:xfrm>
              <a:off x="996280" y="8396258"/>
              <a:ext cx="1145459" cy="1593435"/>
            </a:xfrm>
            <a:prstGeom prst="rect">
              <a:avLst/>
            </a:prstGeom>
          </p:spPr>
        </p:pic>
        <p:pic>
          <p:nvPicPr>
            <p:cNvPr id="143" name="Picture 142">
              <a:extLst>
                <a:ext uri="{FF2B5EF4-FFF2-40B4-BE49-F238E27FC236}">
                  <a16:creationId xmlns:a16="http://schemas.microsoft.com/office/drawing/2014/main" id="{3792546F-1445-6C49-A773-83B6EBBE9E49}"/>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1469671" y="9064055"/>
              <a:ext cx="375153" cy="317437"/>
            </a:xfrm>
            <a:prstGeom prst="rect">
              <a:avLst/>
            </a:prstGeom>
          </p:spPr>
        </p:pic>
      </p:grpSp>
      <p:grpSp>
        <p:nvGrpSpPr>
          <p:cNvPr id="144" name="Group 143">
            <a:extLst>
              <a:ext uri="{FF2B5EF4-FFF2-40B4-BE49-F238E27FC236}">
                <a16:creationId xmlns:a16="http://schemas.microsoft.com/office/drawing/2014/main" id="{39798A0C-98D5-7242-ABCF-20A7B48A5CC9}"/>
              </a:ext>
            </a:extLst>
          </p:cNvPr>
          <p:cNvGrpSpPr/>
          <p:nvPr/>
        </p:nvGrpSpPr>
        <p:grpSpPr>
          <a:xfrm>
            <a:off x="3754636" y="5251934"/>
            <a:ext cx="1004183" cy="1008146"/>
            <a:chOff x="996280" y="8396258"/>
            <a:chExt cx="1145459" cy="1593435"/>
          </a:xfrm>
        </p:grpSpPr>
        <p:pic>
          <p:nvPicPr>
            <p:cNvPr id="145" name="Picture 144">
              <a:extLst>
                <a:ext uri="{FF2B5EF4-FFF2-40B4-BE49-F238E27FC236}">
                  <a16:creationId xmlns:a16="http://schemas.microsoft.com/office/drawing/2014/main" id="{E8CB3212-6BFA-F74D-B0D2-0A940AAC839F}"/>
                </a:ext>
              </a:extLst>
            </p:cNvPr>
            <p:cNvPicPr>
              <a:picLocks noChangeAspect="1"/>
            </p:cNvPicPr>
            <p:nvPr/>
          </p:nvPicPr>
          <p:blipFill>
            <a:blip r:embed="rId10">
              <a:extLst>
                <a:ext uri="{BEBA8EAE-BF5A-486C-A8C5-ECC9F3942E4B}">
                  <a14:imgProps xmlns:a14="http://schemas.microsoft.com/office/drawing/2010/main">
                    <a14:imgLayer r:embed="rId12">
                      <a14:imgEffect>
                        <a14:backgroundRemoval t="8719" b="89858" l="9901" r="89851">
                          <a14:foregroundMark x1="59901" y1="8719" x2="59901" y2="8719"/>
                        </a14:backgroundRemoval>
                      </a14:imgEffect>
                    </a14:imgLayer>
                  </a14:imgProps>
                </a:ext>
              </a:extLst>
            </a:blip>
            <a:stretch>
              <a:fillRect/>
            </a:stretch>
          </p:blipFill>
          <p:spPr>
            <a:xfrm>
              <a:off x="996280" y="8396258"/>
              <a:ext cx="1145459" cy="1593435"/>
            </a:xfrm>
            <a:prstGeom prst="rect">
              <a:avLst/>
            </a:prstGeom>
          </p:spPr>
        </p:pic>
        <p:pic>
          <p:nvPicPr>
            <p:cNvPr id="146" name="Picture 145">
              <a:extLst>
                <a:ext uri="{FF2B5EF4-FFF2-40B4-BE49-F238E27FC236}">
                  <a16:creationId xmlns:a16="http://schemas.microsoft.com/office/drawing/2014/main" id="{DED57520-ABC1-8445-B81A-57057385590B}"/>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1469671" y="9064055"/>
              <a:ext cx="375153" cy="317437"/>
            </a:xfrm>
            <a:prstGeom prst="rect">
              <a:avLst/>
            </a:prstGeom>
          </p:spPr>
        </p:pic>
      </p:grpSp>
      <p:sp>
        <p:nvSpPr>
          <p:cNvPr id="99" name="Graphic 4" descr="Right pointing backhand index ">
            <a:extLst>
              <a:ext uri="{FF2B5EF4-FFF2-40B4-BE49-F238E27FC236}">
                <a16:creationId xmlns:a16="http://schemas.microsoft.com/office/drawing/2014/main" id="{1EB8B340-96F6-CB48-8214-47D3033E2836}"/>
              </a:ext>
            </a:extLst>
          </p:cNvPr>
          <p:cNvSpPr/>
          <p:nvPr/>
        </p:nvSpPr>
        <p:spPr>
          <a:xfrm rot="16200000">
            <a:off x="4111214" y="5861859"/>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
        <p:nvSpPr>
          <p:cNvPr id="8" name="Click">
            <a:extLst>
              <a:ext uri="{FF2B5EF4-FFF2-40B4-BE49-F238E27FC236}">
                <a16:creationId xmlns:a16="http://schemas.microsoft.com/office/drawing/2014/main" id="{7837F875-2B9E-6043-A39C-3CBFB209079F}"/>
              </a:ext>
            </a:extLst>
          </p:cNvPr>
          <p:cNvSpPr/>
          <p:nvPr/>
        </p:nvSpPr>
        <p:spPr>
          <a:xfrm>
            <a:off x="3582174" y="5172005"/>
            <a:ext cx="1525959" cy="112973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A8B35DBB-8218-CA48-A2E9-567395D9EE70}"/>
              </a:ext>
            </a:extLst>
          </p:cNvPr>
          <p:cNvGrpSpPr/>
          <p:nvPr/>
        </p:nvGrpSpPr>
        <p:grpSpPr>
          <a:xfrm>
            <a:off x="2507582" y="3582637"/>
            <a:ext cx="2397466" cy="1792191"/>
            <a:chOff x="2507582" y="3582637"/>
            <a:chExt cx="2397466" cy="1792191"/>
          </a:xfrm>
        </p:grpSpPr>
        <p:grpSp>
          <p:nvGrpSpPr>
            <p:cNvPr id="4" name="Group 3">
              <a:extLst>
                <a:ext uri="{FF2B5EF4-FFF2-40B4-BE49-F238E27FC236}">
                  <a16:creationId xmlns:a16="http://schemas.microsoft.com/office/drawing/2014/main" id="{DC24CE2E-52C8-3940-895E-7E4135323629}"/>
                </a:ext>
              </a:extLst>
            </p:cNvPr>
            <p:cNvGrpSpPr/>
            <p:nvPr/>
          </p:nvGrpSpPr>
          <p:grpSpPr>
            <a:xfrm>
              <a:off x="2507582" y="3582637"/>
              <a:ext cx="2397466" cy="1792191"/>
              <a:chOff x="940849" y="4882939"/>
              <a:chExt cx="2397466" cy="1792191"/>
            </a:xfrm>
          </p:grpSpPr>
          <p:grpSp>
            <p:nvGrpSpPr>
              <p:cNvPr id="80" name="Group 79">
                <a:extLst>
                  <a:ext uri="{FF2B5EF4-FFF2-40B4-BE49-F238E27FC236}">
                    <a16:creationId xmlns:a16="http://schemas.microsoft.com/office/drawing/2014/main" id="{E1F7796C-7802-ED44-8877-335A53886934}"/>
                  </a:ext>
                </a:extLst>
              </p:cNvPr>
              <p:cNvGrpSpPr/>
              <p:nvPr/>
            </p:nvGrpSpPr>
            <p:grpSpPr>
              <a:xfrm>
                <a:off x="940849" y="4882939"/>
                <a:ext cx="2397466" cy="1534781"/>
                <a:chOff x="74211" y="3486483"/>
                <a:chExt cx="2397466" cy="1534781"/>
              </a:xfrm>
            </p:grpSpPr>
            <p:sp>
              <p:nvSpPr>
                <p:cNvPr id="81" name="Rectangle 80">
                  <a:extLst>
                    <a:ext uri="{FF2B5EF4-FFF2-40B4-BE49-F238E27FC236}">
                      <a16:creationId xmlns:a16="http://schemas.microsoft.com/office/drawing/2014/main" id="{BB09027D-9562-E44A-8616-C468B7A5BBB3}"/>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2" name="Picture 2" descr="Singapore river rapid ride">
                  <a:extLst>
                    <a:ext uri="{FF2B5EF4-FFF2-40B4-BE49-F238E27FC236}">
                      <a16:creationId xmlns:a16="http://schemas.microsoft.com/office/drawing/2014/main" id="{E94AB1A3-43BC-ED49-8EA6-6FFEC425CB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96" name="Oval 95">
                  <a:extLst>
                    <a:ext uri="{FF2B5EF4-FFF2-40B4-BE49-F238E27FC236}">
                      <a16:creationId xmlns:a16="http://schemas.microsoft.com/office/drawing/2014/main" id="{2B8D1A68-3D4F-BB44-B28E-965C6C39172F}"/>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4" name="Oval 93">
                  <a:extLst>
                    <a:ext uri="{FF2B5EF4-FFF2-40B4-BE49-F238E27FC236}">
                      <a16:creationId xmlns:a16="http://schemas.microsoft.com/office/drawing/2014/main" id="{27F0BC13-ABE7-B24F-9C45-8EDD41D5B968}"/>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85" name="Picture 10" descr="Height Limit Icons - Download Free Vector Icons | Noun Project">
                  <a:extLst>
                    <a:ext uri="{FF2B5EF4-FFF2-40B4-BE49-F238E27FC236}">
                      <a16:creationId xmlns:a16="http://schemas.microsoft.com/office/drawing/2014/main" id="{28B09FEB-0AAA-404D-8D33-73A5253B903C}"/>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CE2CAD93-A61F-754B-93F2-4E3E733926B6}"/>
                    </a:ext>
                  </a:extLst>
                </p:cNvPr>
                <p:cNvGrpSpPr/>
                <p:nvPr/>
              </p:nvGrpSpPr>
              <p:grpSpPr>
                <a:xfrm>
                  <a:off x="198248" y="4556489"/>
                  <a:ext cx="1265441" cy="281764"/>
                  <a:chOff x="162932" y="6330266"/>
                  <a:chExt cx="1265441" cy="281764"/>
                </a:xfrm>
              </p:grpSpPr>
              <p:pic>
                <p:nvPicPr>
                  <p:cNvPr id="90" name="Picture 2" descr="Late Icon #309591 - Free Icons Library">
                    <a:extLst>
                      <a:ext uri="{FF2B5EF4-FFF2-40B4-BE49-F238E27FC236}">
                        <a16:creationId xmlns:a16="http://schemas.microsoft.com/office/drawing/2014/main" id="{F9501E5E-7CEF-654E-B53E-1350D932D46C}"/>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 descr="Clock circular outline - Free Tools and utensils icons">
                    <a:extLst>
                      <a:ext uri="{FF2B5EF4-FFF2-40B4-BE49-F238E27FC236}">
                        <a16:creationId xmlns:a16="http://schemas.microsoft.com/office/drawing/2014/main" id="{8705C097-54A5-364D-9870-4D96E34CBEDB}"/>
                      </a:ext>
                    </a:extLst>
                  </p:cNvPr>
                  <p:cNvPicPr>
                    <a:picLocks noChangeAspect="1" noChangeArrowheads="1"/>
                  </p:cNvPicPr>
                  <p:nvPr/>
                </p:nvPicPr>
                <p:blipFill>
                  <a:blip r:embed="rId20">
                    <a:lum bright="70000" contrast="-70000"/>
                    <a:extLst>
                      <a:ext uri="{BEBA8EAE-BF5A-486C-A8C5-ECC9F3942E4B}">
                        <a14:imgProps xmlns:a14="http://schemas.microsoft.com/office/drawing/2010/main">
                          <a14:imgLayer r:embed="rId2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E71110AB-578C-E949-A04E-B95349F1E54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93" name="TextBox 92">
                    <a:extLst>
                      <a:ext uri="{FF2B5EF4-FFF2-40B4-BE49-F238E27FC236}">
                        <a16:creationId xmlns:a16="http://schemas.microsoft.com/office/drawing/2014/main" id="{4CD9AF72-4B5E-A746-B428-AEAB7AE68AF0}"/>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87" name="TextBox 86">
                  <a:extLst>
                    <a:ext uri="{FF2B5EF4-FFF2-40B4-BE49-F238E27FC236}">
                      <a16:creationId xmlns:a16="http://schemas.microsoft.com/office/drawing/2014/main" id="{D05A4B28-D11B-C046-8F7C-47201C5DDE9B}"/>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88" name="TextBox 87">
                  <a:extLst>
                    <a:ext uri="{FF2B5EF4-FFF2-40B4-BE49-F238E27FC236}">
                      <a16:creationId xmlns:a16="http://schemas.microsoft.com/office/drawing/2014/main" id="{EAE0C6D5-BDDD-0F4E-A11E-0FD454C2173E}"/>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89" name="TextBox 88">
                  <a:extLst>
                    <a:ext uri="{FF2B5EF4-FFF2-40B4-BE49-F238E27FC236}">
                      <a16:creationId xmlns:a16="http://schemas.microsoft.com/office/drawing/2014/main" id="{F3EC9D42-EC91-D748-A924-8B54B5DE1352}"/>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sp>
            <p:nvSpPr>
              <p:cNvPr id="98" name="Triangle 97">
                <a:extLst>
                  <a:ext uri="{FF2B5EF4-FFF2-40B4-BE49-F238E27FC236}">
                    <a16:creationId xmlns:a16="http://schemas.microsoft.com/office/drawing/2014/main" id="{D4DF585C-01C4-084E-9306-D19978EA9FDF}"/>
                  </a:ext>
                </a:extLst>
              </p:cNvPr>
              <p:cNvSpPr/>
              <p:nvPr/>
            </p:nvSpPr>
            <p:spPr>
              <a:xfrm rot="10800000">
                <a:off x="2405356" y="6275692"/>
                <a:ext cx="437767" cy="399438"/>
              </a:xfrm>
              <a:prstGeom prst="triangl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grpSp>
        <p:pic>
          <p:nvPicPr>
            <p:cNvPr id="10" name="Picture 9">
              <a:extLst>
                <a:ext uri="{FF2B5EF4-FFF2-40B4-BE49-F238E27FC236}">
                  <a16:creationId xmlns:a16="http://schemas.microsoft.com/office/drawing/2014/main" id="{3EDFBC32-6C47-5F4F-8C00-9C79758BE20A}"/>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9948" b="90838" l="9524" r="90741">
                          <a14:foregroundMark x1="88360" y1="58377" x2="88360" y2="58377"/>
                          <a14:foregroundMark x1="52116" y1="90838" x2="52116" y2="90838"/>
                          <a14:foregroundMark x1="90741" y1="57068" x2="90741" y2="57068"/>
                        </a14:backgroundRemoval>
                      </a14:imgEffect>
                    </a14:imgLayer>
                  </a14:imgProps>
                </a:ext>
              </a:extLst>
            </a:blip>
            <a:stretch>
              <a:fillRect/>
            </a:stretch>
          </p:blipFill>
          <p:spPr>
            <a:xfrm>
              <a:off x="4054642" y="4441942"/>
              <a:ext cx="368054" cy="371948"/>
            </a:xfrm>
            <a:prstGeom prst="rect">
              <a:avLst/>
            </a:prstGeom>
          </p:spPr>
        </p:pic>
        <p:pic>
          <p:nvPicPr>
            <p:cNvPr id="105" name="Picture 104">
              <a:extLst>
                <a:ext uri="{FF2B5EF4-FFF2-40B4-BE49-F238E27FC236}">
                  <a16:creationId xmlns:a16="http://schemas.microsoft.com/office/drawing/2014/main" id="{5EDE8D0A-710A-EF4D-938F-90031033A258}"/>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000" l="10000" r="90000"/>
                      </a14:imgEffect>
                    </a14:imgLayer>
                  </a14:imgProps>
                </a:ext>
              </a:extLst>
            </a:blip>
            <a:stretch>
              <a:fillRect/>
            </a:stretch>
          </p:blipFill>
          <p:spPr>
            <a:xfrm>
              <a:off x="3698509" y="4481864"/>
              <a:ext cx="396193" cy="400003"/>
            </a:xfrm>
            <a:prstGeom prst="rect">
              <a:avLst/>
            </a:prstGeom>
          </p:spPr>
        </p:pic>
      </p:grpSp>
      <p:sp>
        <p:nvSpPr>
          <p:cNvPr id="106" name="Action Button: Custom 105">
            <a:hlinkClick r:id="rId26" action="ppaction://hlinksldjump" highlightClick="1"/>
            <a:extLst>
              <a:ext uri="{FF2B5EF4-FFF2-40B4-BE49-F238E27FC236}">
                <a16:creationId xmlns:a16="http://schemas.microsoft.com/office/drawing/2014/main" id="{7786C8AD-A51B-414A-9B9B-7037A2F5BEF0}"/>
              </a:ext>
            </a:extLst>
          </p:cNvPr>
          <p:cNvSpPr/>
          <p:nvPr/>
        </p:nvSpPr>
        <p:spPr>
          <a:xfrm flipV="1">
            <a:off x="2134605" y="2774196"/>
            <a:ext cx="1543979" cy="2451705"/>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 name="Rectangle 151">
            <a:hlinkClick r:id="rId27" action="ppaction://hlinksldjump"/>
            <a:extLst>
              <a:ext uri="{FF2B5EF4-FFF2-40B4-BE49-F238E27FC236}">
                <a16:creationId xmlns:a16="http://schemas.microsoft.com/office/drawing/2014/main" id="{A5EAA848-E427-A240-A3C8-4FD131826953}"/>
              </a:ext>
            </a:extLst>
          </p:cNvPr>
          <p:cNvSpPr/>
          <p:nvPr/>
        </p:nvSpPr>
        <p:spPr>
          <a:xfrm>
            <a:off x="3611977" y="4435897"/>
            <a:ext cx="442665" cy="399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a:extLst>
              <a:ext uri="{FF2B5EF4-FFF2-40B4-BE49-F238E27FC236}">
                <a16:creationId xmlns:a16="http://schemas.microsoft.com/office/drawing/2014/main" id="{70C353BE-874C-9A41-8C72-DDF90A3F3970}"/>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10000" b="90000" l="10000" r="90000"/>
                    </a14:imgEffect>
                  </a14:imgLayer>
                </a14:imgProps>
              </a:ext>
            </a:extLst>
          </a:blip>
          <a:stretch>
            <a:fillRect/>
          </a:stretch>
        </p:blipFill>
        <p:spPr>
          <a:xfrm>
            <a:off x="4840033" y="1729423"/>
            <a:ext cx="552717" cy="466513"/>
          </a:xfrm>
          <a:prstGeom prst="rect">
            <a:avLst/>
          </a:prstGeom>
        </p:spPr>
      </p:pic>
      <p:grpSp>
        <p:nvGrpSpPr>
          <p:cNvPr id="9" name="Group 8">
            <a:extLst>
              <a:ext uri="{FF2B5EF4-FFF2-40B4-BE49-F238E27FC236}">
                <a16:creationId xmlns:a16="http://schemas.microsoft.com/office/drawing/2014/main" id="{C77B9FEB-7F94-9D4F-BD49-85C113ECF9A4}"/>
              </a:ext>
            </a:extLst>
          </p:cNvPr>
          <p:cNvGrpSpPr/>
          <p:nvPr/>
        </p:nvGrpSpPr>
        <p:grpSpPr>
          <a:xfrm>
            <a:off x="5211881" y="3604622"/>
            <a:ext cx="2111906" cy="1014156"/>
            <a:chOff x="5085184" y="3592823"/>
            <a:chExt cx="2111906" cy="1014156"/>
          </a:xfrm>
        </p:grpSpPr>
        <p:pic>
          <p:nvPicPr>
            <p:cNvPr id="1032" name="Picture 8" descr="Pinch Zoom In Icons - Download Free Vector Icons | Noun Project">
              <a:extLst>
                <a:ext uri="{FF2B5EF4-FFF2-40B4-BE49-F238E27FC236}">
                  <a16:creationId xmlns:a16="http://schemas.microsoft.com/office/drawing/2014/main" id="{6C4FF422-6E0A-4D4F-8877-18A3D09E46B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182934" y="3592823"/>
              <a:ext cx="1014156" cy="10141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F252F6-AB5F-2144-B1F1-03321CC59808}"/>
                </a:ext>
              </a:extLst>
            </p:cNvPr>
            <p:cNvSpPr txBox="1"/>
            <p:nvPr/>
          </p:nvSpPr>
          <p:spPr>
            <a:xfrm>
              <a:off x="5085184" y="3794227"/>
              <a:ext cx="1186543" cy="276999"/>
            </a:xfrm>
            <a:prstGeom prst="rect">
              <a:avLst/>
            </a:prstGeom>
            <a:noFill/>
          </p:spPr>
          <p:txBody>
            <a:bodyPr wrap="none" rtlCol="0">
              <a:spAutoFit/>
            </a:bodyPr>
            <a:lstStyle/>
            <a:p>
              <a:r>
                <a:rPr lang="en-GB" sz="1200" i="1" dirty="0">
                  <a:latin typeface="Lora" panose="02000503000000020004" pitchFamily="2" charset="77"/>
                </a:rPr>
                <a:t>Pinch to Zoom</a:t>
              </a:r>
            </a:p>
          </p:txBody>
        </p:sp>
      </p:grpSp>
      <p:sp>
        <p:nvSpPr>
          <p:cNvPr id="151" name="Graphic 4" descr="Right pointing backhand index ">
            <a:extLst>
              <a:ext uri="{FF2B5EF4-FFF2-40B4-BE49-F238E27FC236}">
                <a16:creationId xmlns:a16="http://schemas.microsoft.com/office/drawing/2014/main" id="{0E410F79-AD42-714E-8EC3-C6B04033712A}"/>
              </a:ext>
            </a:extLst>
          </p:cNvPr>
          <p:cNvSpPr/>
          <p:nvPr/>
        </p:nvSpPr>
        <p:spPr>
          <a:xfrm rot="16200000">
            <a:off x="4056534" y="4948446"/>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
        <p:nvSpPr>
          <p:cNvPr id="3" name="Subtitle 2">
            <a:extLst>
              <a:ext uri="{FF2B5EF4-FFF2-40B4-BE49-F238E27FC236}">
                <a16:creationId xmlns:a16="http://schemas.microsoft.com/office/drawing/2014/main" id="{D1FDE726-45E4-574A-906E-AE9F2339B1AC}"/>
              </a:ext>
            </a:extLst>
          </p:cNvPr>
          <p:cNvSpPr>
            <a:spLocks noGrp="1"/>
          </p:cNvSpPr>
          <p:nvPr>
            <p:ph type="subTitle" idx="1"/>
          </p:nvPr>
        </p:nvSpPr>
        <p:spPr/>
        <p:txBody>
          <a:bodyPr anchor="ctr">
            <a:normAutofit fontScale="92500"/>
          </a:bodyPr>
          <a:lstStyle/>
          <a:p>
            <a:r>
              <a:rPr lang="en-GB" dirty="0"/>
              <a:t>Guide </a:t>
            </a:r>
          </a:p>
        </p:txBody>
      </p:sp>
      <p:sp>
        <p:nvSpPr>
          <p:cNvPr id="18" name="Rectangle 17">
            <a:extLst>
              <a:ext uri="{FF2B5EF4-FFF2-40B4-BE49-F238E27FC236}">
                <a16:creationId xmlns:a16="http://schemas.microsoft.com/office/drawing/2014/main" id="{81823DF3-876B-CE40-8941-2E8A33B3B80B}"/>
              </a:ext>
            </a:extLst>
          </p:cNvPr>
          <p:cNvSpPr/>
          <p:nvPr/>
        </p:nvSpPr>
        <p:spPr>
          <a:xfrm>
            <a:off x="-2" y="920552"/>
            <a:ext cx="1721217" cy="7018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B0DF66A-28D5-5F45-9005-A47A41749421}"/>
              </a:ext>
            </a:extLst>
          </p:cNvPr>
          <p:cNvSpPr/>
          <p:nvPr/>
        </p:nvSpPr>
        <p:spPr>
          <a:xfrm>
            <a:off x="1721215" y="920552"/>
            <a:ext cx="1712262" cy="701848"/>
          </a:xfrm>
          <a:prstGeom prst="rect">
            <a:avLst/>
          </a:prstGeom>
          <a:solidFill>
            <a:schemeClr val="accent5">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99FA876D-652E-0948-9A30-12082EDCCE30}"/>
              </a:ext>
            </a:extLst>
          </p:cNvPr>
          <p:cNvSpPr/>
          <p:nvPr/>
        </p:nvSpPr>
        <p:spPr>
          <a:xfrm>
            <a:off x="3433477" y="920552"/>
            <a:ext cx="1721216" cy="701848"/>
          </a:xfrm>
          <a:prstGeom prst="rect">
            <a:avLst/>
          </a:prstGeom>
          <a:solidFill>
            <a:schemeClr val="accent2">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A7A683-84D9-CB43-8421-3DF72607B5FD}"/>
              </a:ext>
            </a:extLst>
          </p:cNvPr>
          <p:cNvSpPr/>
          <p:nvPr/>
        </p:nvSpPr>
        <p:spPr>
          <a:xfrm>
            <a:off x="5157192" y="920552"/>
            <a:ext cx="1721216" cy="701848"/>
          </a:xfrm>
          <a:prstGeom prst="rect">
            <a:avLst/>
          </a:prstGeom>
          <a:solidFill>
            <a:schemeClr val="accent3">
              <a:alpha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18111620-EE32-7D4F-8982-842F60BBF0E4}"/>
              </a:ext>
            </a:extLst>
          </p:cNvPr>
          <p:cNvSpPr txBox="1"/>
          <p:nvPr/>
        </p:nvSpPr>
        <p:spPr>
          <a:xfrm>
            <a:off x="620688" y="1086810"/>
            <a:ext cx="673582" cy="369332"/>
          </a:xfrm>
          <a:prstGeom prst="rect">
            <a:avLst/>
          </a:prstGeom>
          <a:noFill/>
        </p:spPr>
        <p:txBody>
          <a:bodyPr wrap="none" rtlCol="0">
            <a:spAutoFit/>
          </a:bodyPr>
          <a:lstStyle/>
          <a:p>
            <a:r>
              <a:rPr lang="en-GB" dirty="0">
                <a:latin typeface="Oswald Medium" panose="02000603000000000000" pitchFamily="2" charset="77"/>
              </a:rPr>
              <a:t>Rides</a:t>
            </a:r>
          </a:p>
        </p:txBody>
      </p:sp>
      <p:pic>
        <p:nvPicPr>
          <p:cNvPr id="27" name="Picture 26">
            <a:extLst>
              <a:ext uri="{FF2B5EF4-FFF2-40B4-BE49-F238E27FC236}">
                <a16:creationId xmlns:a16="http://schemas.microsoft.com/office/drawing/2014/main" id="{0325F0CA-E823-E044-8951-BDD44AF2056F}"/>
              </a:ext>
            </a:extLst>
          </p:cNvPr>
          <p:cNvPicPr>
            <a:picLocks noChangeAspect="1"/>
          </p:cNvPicPr>
          <p:nvPr/>
        </p:nvPicPr>
        <p:blipFill>
          <a:blip r:embed="rId8">
            <a:lum bright="70000" contrast="-70000"/>
            <a:extLst>
              <a:ext uri="{BEBA8EAE-BF5A-486C-A8C5-ECC9F3942E4B}">
                <a14:imgProps xmlns:a14="http://schemas.microsoft.com/office/drawing/2010/main">
                  <a14:imgLayer r:embed="rId31">
                    <a14:imgEffect>
                      <a14:artisticPhotocopy/>
                    </a14:imgEffect>
                  </a14:imgLayer>
                </a14:imgProps>
              </a:ext>
            </a:extLst>
          </a:blip>
          <a:stretch>
            <a:fillRect/>
          </a:stretch>
        </p:blipFill>
        <p:spPr>
          <a:xfrm>
            <a:off x="17907" y="920552"/>
            <a:ext cx="701848" cy="701848"/>
          </a:xfrm>
          <a:prstGeom prst="rect">
            <a:avLst/>
          </a:prstGeom>
        </p:spPr>
      </p:pic>
      <p:sp>
        <p:nvSpPr>
          <p:cNvPr id="29" name="TextBox 28">
            <a:extLst>
              <a:ext uri="{FF2B5EF4-FFF2-40B4-BE49-F238E27FC236}">
                <a16:creationId xmlns:a16="http://schemas.microsoft.com/office/drawing/2014/main" id="{D0A3AD9E-4B9A-D24F-BD6D-AA35ABE96221}"/>
              </a:ext>
            </a:extLst>
          </p:cNvPr>
          <p:cNvSpPr txBox="1"/>
          <p:nvPr/>
        </p:nvSpPr>
        <p:spPr>
          <a:xfrm>
            <a:off x="2326449" y="1118531"/>
            <a:ext cx="742511" cy="369332"/>
          </a:xfrm>
          <a:prstGeom prst="rect">
            <a:avLst/>
          </a:prstGeom>
          <a:noFill/>
        </p:spPr>
        <p:txBody>
          <a:bodyPr wrap="none" rtlCol="0">
            <a:spAutoFit/>
          </a:bodyPr>
          <a:lstStyle/>
          <a:p>
            <a:r>
              <a:rPr lang="en-GB" dirty="0">
                <a:latin typeface="Oswald Medium" panose="02000603000000000000" pitchFamily="2" charset="77"/>
              </a:rPr>
              <a:t>Shows</a:t>
            </a:r>
          </a:p>
        </p:txBody>
      </p:sp>
      <p:pic>
        <p:nvPicPr>
          <p:cNvPr id="11270" name="Picture 6" descr="Eating Icon #132014 - Free Icons Library">
            <a:extLst>
              <a:ext uri="{FF2B5EF4-FFF2-40B4-BE49-F238E27FC236}">
                <a16:creationId xmlns:a16="http://schemas.microsoft.com/office/drawing/2014/main" id="{566B765E-9DB8-864A-BE55-E67DCE70D598}"/>
              </a:ext>
            </a:extLst>
          </p:cNvPr>
          <p:cNvPicPr>
            <a:picLocks noChangeAspect="1" noChangeArrowheads="1"/>
          </p:cNvPicPr>
          <p:nvPr/>
        </p:nvPicPr>
        <p:blipFill>
          <a:blip r:embed="rId32">
            <a:lum bright="70000" contrast="-70000"/>
            <a:extLst>
              <a:ext uri="{BEBA8EAE-BF5A-486C-A8C5-ECC9F3942E4B}">
                <a14:imgProps xmlns:a14="http://schemas.microsoft.com/office/drawing/2010/main">
                  <a14:imgLayer r:embed="rId3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3460472" y="889354"/>
            <a:ext cx="701848" cy="7018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BF553BA-1157-B14F-B9A8-B80981441A6C}"/>
              </a:ext>
            </a:extLst>
          </p:cNvPr>
          <p:cNvSpPr txBox="1"/>
          <p:nvPr/>
        </p:nvSpPr>
        <p:spPr>
          <a:xfrm>
            <a:off x="4049577" y="1086810"/>
            <a:ext cx="753732" cy="369332"/>
          </a:xfrm>
          <a:prstGeom prst="rect">
            <a:avLst/>
          </a:prstGeom>
          <a:noFill/>
        </p:spPr>
        <p:txBody>
          <a:bodyPr wrap="none" rtlCol="0">
            <a:spAutoFit/>
          </a:bodyPr>
          <a:lstStyle/>
          <a:p>
            <a:r>
              <a:rPr lang="en-GB" dirty="0">
                <a:latin typeface="Oswald Medium" panose="02000603000000000000" pitchFamily="2" charset="77"/>
              </a:rPr>
              <a:t>Dining</a:t>
            </a:r>
          </a:p>
        </p:txBody>
      </p:sp>
      <p:pic>
        <p:nvPicPr>
          <p:cNvPr id="11276" name="Picture 12" descr="Free Icon | Shopping bag">
            <a:extLst>
              <a:ext uri="{FF2B5EF4-FFF2-40B4-BE49-F238E27FC236}">
                <a16:creationId xmlns:a16="http://schemas.microsoft.com/office/drawing/2014/main" id="{F7E992FF-2429-A942-BA71-BB004203590D}"/>
              </a:ext>
            </a:extLst>
          </p:cNvPr>
          <p:cNvPicPr>
            <a:picLocks noChangeAspect="1" noChangeArrowheads="1"/>
          </p:cNvPicPr>
          <p:nvPr/>
        </p:nvPicPr>
        <p:blipFill>
          <a:blip r:embed="rId34">
            <a:lum bright="70000" contrast="-70000"/>
            <a:extLst>
              <a:ext uri="{BEBA8EAE-BF5A-486C-A8C5-ECC9F3942E4B}">
                <a14:imgProps xmlns:a14="http://schemas.microsoft.com/office/drawing/2010/main">
                  <a14:imgLayer r:embed="rId3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181688" y="989855"/>
            <a:ext cx="576004" cy="57600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B00A3AD-9F96-C747-92FE-80A8E3459B6B}"/>
              </a:ext>
            </a:extLst>
          </p:cNvPr>
          <p:cNvSpPr txBox="1"/>
          <p:nvPr/>
        </p:nvSpPr>
        <p:spPr>
          <a:xfrm>
            <a:off x="5733256" y="1097489"/>
            <a:ext cx="1008609" cy="369332"/>
          </a:xfrm>
          <a:prstGeom prst="rect">
            <a:avLst/>
          </a:prstGeom>
          <a:noFill/>
        </p:spPr>
        <p:txBody>
          <a:bodyPr wrap="none" rtlCol="0">
            <a:spAutoFit/>
          </a:bodyPr>
          <a:lstStyle/>
          <a:p>
            <a:r>
              <a:rPr lang="en-GB" dirty="0">
                <a:latin typeface="Oswald Medium" panose="02000603000000000000" pitchFamily="2" charset="77"/>
              </a:rPr>
              <a:t>Shopping</a:t>
            </a:r>
          </a:p>
        </p:txBody>
      </p:sp>
      <p:pic>
        <p:nvPicPr>
          <p:cNvPr id="2050" name="Picture 2" descr="Stage - Free buildings icons">
            <a:extLst>
              <a:ext uri="{FF2B5EF4-FFF2-40B4-BE49-F238E27FC236}">
                <a16:creationId xmlns:a16="http://schemas.microsoft.com/office/drawing/2014/main" id="{005B8EBD-E7AC-134C-95D0-9DAEF9C4A532}"/>
              </a:ext>
            </a:extLst>
          </p:cNvPr>
          <p:cNvPicPr>
            <a:picLocks noChangeAspect="1" noChangeArrowheads="1"/>
          </p:cNvPicPr>
          <p:nvPr/>
        </p:nvPicPr>
        <p:blipFill>
          <a:blip r:embed="rId36">
            <a:lum bright="70000" contrast="-70000"/>
            <a:extLst>
              <a:ext uri="{BEBA8EAE-BF5A-486C-A8C5-ECC9F3942E4B}">
                <a14:imgProps xmlns:a14="http://schemas.microsoft.com/office/drawing/2010/main">
                  <a14:imgLayer r:embed="rId3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769275" y="986134"/>
            <a:ext cx="575256" cy="5752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A56A40E-C33E-0D4E-BE2B-A06426CCDD92}"/>
              </a:ext>
            </a:extLst>
          </p:cNvPr>
          <p:cNvGrpSpPr/>
          <p:nvPr/>
        </p:nvGrpSpPr>
        <p:grpSpPr>
          <a:xfrm>
            <a:off x="16180" y="928901"/>
            <a:ext cx="6841908" cy="689602"/>
            <a:chOff x="16180" y="928901"/>
            <a:chExt cx="6841908" cy="689602"/>
          </a:xfrm>
        </p:grpSpPr>
        <p:sp>
          <p:nvSpPr>
            <p:cNvPr id="147" name="Action Button: Custom 146">
              <a:hlinkClick r:id="rId38" action="ppaction://hlinksldjump" highlightClick="1"/>
              <a:extLst>
                <a:ext uri="{FF2B5EF4-FFF2-40B4-BE49-F238E27FC236}">
                  <a16:creationId xmlns:a16="http://schemas.microsoft.com/office/drawing/2014/main" id="{2BFDBFE9-14E3-954D-93EE-6C9880D4510B}"/>
                </a:ext>
              </a:extLst>
            </p:cNvPr>
            <p:cNvSpPr/>
            <p:nvPr/>
          </p:nvSpPr>
          <p:spPr>
            <a:xfrm flipV="1">
              <a:off x="1722885" y="936199"/>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 name="Action Button: Custom 147">
              <a:hlinkClick r:id="rId39" action="ppaction://hlinksldjump" highlightClick="1"/>
              <a:extLst>
                <a:ext uri="{FF2B5EF4-FFF2-40B4-BE49-F238E27FC236}">
                  <a16:creationId xmlns:a16="http://schemas.microsoft.com/office/drawing/2014/main" id="{0D668147-8D13-7C47-8107-43238B23090F}"/>
                </a:ext>
              </a:extLst>
            </p:cNvPr>
            <p:cNvSpPr/>
            <p:nvPr/>
          </p:nvSpPr>
          <p:spPr>
            <a:xfrm flipV="1">
              <a:off x="3431725" y="928901"/>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 name="Action Button: Custom 148">
              <a:hlinkClick r:id="rId40" action="ppaction://hlinksldjump" highlightClick="1"/>
              <a:extLst>
                <a:ext uri="{FF2B5EF4-FFF2-40B4-BE49-F238E27FC236}">
                  <a16:creationId xmlns:a16="http://schemas.microsoft.com/office/drawing/2014/main" id="{9B3FE42E-9BDA-E94E-BF2E-03875AEFD14E}"/>
                </a:ext>
              </a:extLst>
            </p:cNvPr>
            <p:cNvSpPr/>
            <p:nvPr/>
          </p:nvSpPr>
          <p:spPr>
            <a:xfrm flipV="1">
              <a:off x="5152632" y="938324"/>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 name="Action Button: Custom 149">
              <a:hlinkClick r:id="rId41" action="ppaction://hlinksldjump" highlightClick="1"/>
              <a:extLst>
                <a:ext uri="{FF2B5EF4-FFF2-40B4-BE49-F238E27FC236}">
                  <a16:creationId xmlns:a16="http://schemas.microsoft.com/office/drawing/2014/main" id="{005A2FA7-70A8-C342-A6C2-246D98DD8350}"/>
                </a:ext>
              </a:extLst>
            </p:cNvPr>
            <p:cNvSpPr/>
            <p:nvPr/>
          </p:nvSpPr>
          <p:spPr>
            <a:xfrm flipV="1">
              <a:off x="16180" y="936198"/>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3" name="Rectangle 102">
            <a:extLst>
              <a:ext uri="{FF2B5EF4-FFF2-40B4-BE49-F238E27FC236}">
                <a16:creationId xmlns:a16="http://schemas.microsoft.com/office/drawing/2014/main" id="{0F17A81C-51F2-044C-A3BA-CDB18839DCF9}"/>
              </a:ext>
            </a:extLst>
          </p:cNvPr>
          <p:cNvSpPr/>
          <p:nvPr/>
        </p:nvSpPr>
        <p:spPr>
          <a:xfrm>
            <a:off x="4033802" y="4351780"/>
            <a:ext cx="443786" cy="589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 name="Rectangle 103">
            <a:hlinkClick r:id="rId42" action="ppaction://hlinksldjump"/>
            <a:extLst>
              <a:ext uri="{FF2B5EF4-FFF2-40B4-BE49-F238E27FC236}">
                <a16:creationId xmlns:a16="http://schemas.microsoft.com/office/drawing/2014/main" id="{EF5F72AB-1C98-4C4B-B7BB-5E3A45678EAE}"/>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up 14">
            <a:extLst>
              <a:ext uri="{FF2B5EF4-FFF2-40B4-BE49-F238E27FC236}">
                <a16:creationId xmlns:a16="http://schemas.microsoft.com/office/drawing/2014/main" id="{4DDD002C-F28C-A145-B31E-B86D197DEBA0}"/>
              </a:ext>
            </a:extLst>
          </p:cNvPr>
          <p:cNvGrpSpPr/>
          <p:nvPr/>
        </p:nvGrpSpPr>
        <p:grpSpPr>
          <a:xfrm>
            <a:off x="4036185" y="4484811"/>
            <a:ext cx="400927" cy="380167"/>
            <a:chOff x="4569721" y="4129018"/>
            <a:chExt cx="400927" cy="380167"/>
          </a:xfrm>
        </p:grpSpPr>
        <p:sp>
          <p:nvSpPr>
            <p:cNvPr id="155" name="Oval 154">
              <a:extLst>
                <a:ext uri="{FF2B5EF4-FFF2-40B4-BE49-F238E27FC236}">
                  <a16:creationId xmlns:a16="http://schemas.microsoft.com/office/drawing/2014/main" id="{108ECF65-4EF3-3D48-9764-27D725EFB93C}"/>
                </a:ext>
              </a:extLst>
            </p:cNvPr>
            <p:cNvSpPr/>
            <p:nvPr/>
          </p:nvSpPr>
          <p:spPr>
            <a:xfrm>
              <a:off x="4602594" y="4129018"/>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4" name="Picture 13">
              <a:extLst>
                <a:ext uri="{FF2B5EF4-FFF2-40B4-BE49-F238E27FC236}">
                  <a16:creationId xmlns:a16="http://schemas.microsoft.com/office/drawing/2014/main" id="{FF8DA834-F3CF-8744-9561-6E55BF554EAB}"/>
                </a:ext>
              </a:extLst>
            </p:cNvPr>
            <p:cNvPicPr>
              <a:picLocks noChangeAspect="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Lst>
            </a:blip>
            <a:stretch>
              <a:fillRect/>
            </a:stretch>
          </p:blipFill>
          <p:spPr>
            <a:xfrm>
              <a:off x="4569721" y="4152969"/>
              <a:ext cx="382602" cy="356216"/>
            </a:xfrm>
            <a:prstGeom prst="rect">
              <a:avLst/>
            </a:prstGeom>
          </p:spPr>
        </p:pic>
      </p:grpSp>
      <p:sp>
        <p:nvSpPr>
          <p:cNvPr id="157" name="Rectangle 156">
            <a:hlinkClick r:id="rId45" action="ppaction://hlinksldjump"/>
            <a:extLst>
              <a:ext uri="{FF2B5EF4-FFF2-40B4-BE49-F238E27FC236}">
                <a16:creationId xmlns:a16="http://schemas.microsoft.com/office/drawing/2014/main" id="{B342FD03-7EB6-8C4D-8A7A-A2C718C2ABD6}"/>
              </a:ext>
            </a:extLst>
          </p:cNvPr>
          <p:cNvSpPr/>
          <p:nvPr/>
        </p:nvSpPr>
        <p:spPr>
          <a:xfrm>
            <a:off x="-9038" y="-1"/>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 name="Action Button: Custom 158">
            <a:hlinkClick r:id="rId26" action="ppaction://hlinksldjump" highlightClick="1"/>
            <a:extLst>
              <a:ext uri="{FF2B5EF4-FFF2-40B4-BE49-F238E27FC236}">
                <a16:creationId xmlns:a16="http://schemas.microsoft.com/office/drawing/2014/main" id="{70BF8AD2-6B58-8746-A505-6702D77467A4}"/>
              </a:ext>
            </a:extLst>
          </p:cNvPr>
          <p:cNvSpPr/>
          <p:nvPr/>
        </p:nvSpPr>
        <p:spPr>
          <a:xfrm flipV="1">
            <a:off x="3324954" y="3574602"/>
            <a:ext cx="1135373" cy="874745"/>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 name="Graphic 4" descr="Right pointing backhand index ">
            <a:hlinkClick r:id="rId27" action="ppaction://hlinksldjump"/>
            <a:extLst>
              <a:ext uri="{FF2B5EF4-FFF2-40B4-BE49-F238E27FC236}">
                <a16:creationId xmlns:a16="http://schemas.microsoft.com/office/drawing/2014/main" id="{A2A1CF59-69C3-804F-A11C-D33595049344}"/>
              </a:ext>
            </a:extLst>
          </p:cNvPr>
          <p:cNvSpPr/>
          <p:nvPr/>
        </p:nvSpPr>
        <p:spPr>
          <a:xfrm rot="16200000">
            <a:off x="3627602" y="4784017"/>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grpSp>
        <p:nvGrpSpPr>
          <p:cNvPr id="23" name="Group 22">
            <a:extLst>
              <a:ext uri="{FF2B5EF4-FFF2-40B4-BE49-F238E27FC236}">
                <a16:creationId xmlns:a16="http://schemas.microsoft.com/office/drawing/2014/main" id="{24CCB797-8932-4842-8976-91A1C8782C1D}"/>
              </a:ext>
            </a:extLst>
          </p:cNvPr>
          <p:cNvGrpSpPr/>
          <p:nvPr/>
        </p:nvGrpSpPr>
        <p:grpSpPr>
          <a:xfrm>
            <a:off x="2728808" y="2907301"/>
            <a:ext cx="946636" cy="832462"/>
            <a:chOff x="651061" y="3042583"/>
            <a:chExt cx="946636" cy="832462"/>
          </a:xfrm>
        </p:grpSpPr>
        <p:pic>
          <p:nvPicPr>
            <p:cNvPr id="16" name="Picture 15">
              <a:extLst>
                <a:ext uri="{FF2B5EF4-FFF2-40B4-BE49-F238E27FC236}">
                  <a16:creationId xmlns:a16="http://schemas.microsoft.com/office/drawing/2014/main" id="{AD3A5848-3637-9F48-B39B-5E169519AB49}"/>
                </a:ext>
              </a:extLst>
            </p:cNvPr>
            <p:cNvPicPr>
              <a:picLocks noChangeAspect="1"/>
            </p:cNvPicPr>
            <p:nvPr/>
          </p:nvPicPr>
          <p:blipFill rotWithShape="1">
            <a:blip r:embed="rId46">
              <a:extLst>
                <a:ext uri="{BEBA8EAE-BF5A-486C-A8C5-ECC9F3942E4B}">
                  <a14:imgProps xmlns:a14="http://schemas.microsoft.com/office/drawing/2010/main">
                    <a14:imgLayer r:embed="rId47">
                      <a14:imgEffect>
                        <a14:backgroundRemoval t="10000" b="90000" l="10000" r="90000">
                          <a14:foregroundMark x1="38577" y1="63636" x2="47753" y2="56061"/>
                          <a14:foregroundMark x1="48127" y1="58902" x2="62547" y2="56629"/>
                          <a14:foregroundMark x1="62547" y1="56629" x2="69663" y2="42235"/>
                          <a14:foregroundMark x1="69663" y1="42235" x2="69101" y2="28030"/>
                          <a14:foregroundMark x1="69101" y1="28030" x2="39513" y2="25758"/>
                          <a14:foregroundMark x1="39513" y1="25758" x2="25281" y2="29167"/>
                          <a14:foregroundMark x1="25281" y1="29167" x2="26217" y2="43750"/>
                          <a14:foregroundMark x1="26217" y1="43750" x2="39513" y2="53030"/>
                          <a14:foregroundMark x1="39513" y1="53030" x2="50936" y2="57008"/>
                          <a14:foregroundMark x1="25843" y1="29735" x2="58989" y2="43561"/>
                          <a14:foregroundMark x1="30712" y1="69318" x2="30712" y2="69318"/>
                        </a14:backgroundRemoval>
                      </a14:imgEffect>
                    </a14:imgLayer>
                  </a14:imgProps>
                </a:ext>
              </a:extLst>
            </a:blip>
            <a:srcRect l="19200" t="19915" r="23110" b="28775"/>
            <a:stretch/>
          </p:blipFill>
          <p:spPr>
            <a:xfrm>
              <a:off x="651061" y="3042583"/>
              <a:ext cx="946636" cy="832462"/>
            </a:xfrm>
            <a:prstGeom prst="rect">
              <a:avLst/>
            </a:prstGeom>
          </p:spPr>
        </p:pic>
        <p:sp>
          <p:nvSpPr>
            <p:cNvPr id="17" name="TextBox 16">
              <a:extLst>
                <a:ext uri="{FF2B5EF4-FFF2-40B4-BE49-F238E27FC236}">
                  <a16:creationId xmlns:a16="http://schemas.microsoft.com/office/drawing/2014/main" id="{588E263A-92FD-B04C-909B-DDBDCF6CFF0C}"/>
                </a:ext>
              </a:extLst>
            </p:cNvPr>
            <p:cNvSpPr txBox="1"/>
            <p:nvPr/>
          </p:nvSpPr>
          <p:spPr>
            <a:xfrm>
              <a:off x="755666" y="3171755"/>
              <a:ext cx="717219" cy="461665"/>
            </a:xfrm>
            <a:prstGeom prst="rect">
              <a:avLst/>
            </a:prstGeom>
            <a:noFill/>
          </p:spPr>
          <p:txBody>
            <a:bodyPr wrap="square" rtlCol="0">
              <a:spAutoFit/>
            </a:bodyPr>
            <a:lstStyle/>
            <a:p>
              <a:r>
                <a:rPr lang="en-GB" sz="1200" dirty="0">
                  <a:latin typeface="Lora" panose="02000503000000020004" pitchFamily="2" charset="77"/>
                </a:rPr>
                <a:t>Tap for Details</a:t>
              </a:r>
            </a:p>
          </p:txBody>
        </p:sp>
      </p:grpSp>
      <p:grpSp>
        <p:nvGrpSpPr>
          <p:cNvPr id="162" name="Group 161">
            <a:extLst>
              <a:ext uri="{FF2B5EF4-FFF2-40B4-BE49-F238E27FC236}">
                <a16:creationId xmlns:a16="http://schemas.microsoft.com/office/drawing/2014/main" id="{9D64BA69-7E61-8B46-B1AA-CE92206D4C44}"/>
              </a:ext>
            </a:extLst>
          </p:cNvPr>
          <p:cNvGrpSpPr/>
          <p:nvPr/>
        </p:nvGrpSpPr>
        <p:grpSpPr>
          <a:xfrm>
            <a:off x="3552974" y="3669871"/>
            <a:ext cx="946636" cy="832462"/>
            <a:chOff x="651061" y="3042583"/>
            <a:chExt cx="946636" cy="832462"/>
          </a:xfrm>
        </p:grpSpPr>
        <p:pic>
          <p:nvPicPr>
            <p:cNvPr id="163" name="Picture 162">
              <a:extLst>
                <a:ext uri="{FF2B5EF4-FFF2-40B4-BE49-F238E27FC236}">
                  <a16:creationId xmlns:a16="http://schemas.microsoft.com/office/drawing/2014/main" id="{54E24F13-185C-5243-962F-5DC7A81353D5}"/>
                </a:ext>
              </a:extLst>
            </p:cNvPr>
            <p:cNvPicPr>
              <a:picLocks noChangeAspect="1"/>
            </p:cNvPicPr>
            <p:nvPr/>
          </p:nvPicPr>
          <p:blipFill rotWithShape="1">
            <a:blip r:embed="rId46">
              <a:extLst>
                <a:ext uri="{BEBA8EAE-BF5A-486C-A8C5-ECC9F3942E4B}">
                  <a14:imgProps xmlns:a14="http://schemas.microsoft.com/office/drawing/2010/main">
                    <a14:imgLayer r:embed="rId48">
                      <a14:imgEffect>
                        <a14:backgroundRemoval t="10000" b="90000" l="10000" r="90000">
                          <a14:foregroundMark x1="38577" y1="63636" x2="47753" y2="56061"/>
                          <a14:foregroundMark x1="48127" y1="58902" x2="62547" y2="56629"/>
                          <a14:foregroundMark x1="62547" y1="56629" x2="69663" y2="42235"/>
                          <a14:foregroundMark x1="69663" y1="42235" x2="69101" y2="28030"/>
                          <a14:foregroundMark x1="69101" y1="28030" x2="39513" y2="25758"/>
                          <a14:foregroundMark x1="39513" y1="25758" x2="25281" y2="29167"/>
                          <a14:foregroundMark x1="25281" y1="29167" x2="26217" y2="43750"/>
                          <a14:foregroundMark x1="26217" y1="43750" x2="39513" y2="53030"/>
                          <a14:foregroundMark x1="39513" y1="53030" x2="50936" y2="57008"/>
                          <a14:foregroundMark x1="25843" y1="29735" x2="58989" y2="43561"/>
                          <a14:foregroundMark x1="30712" y1="69318" x2="30712" y2="69318"/>
                        </a14:backgroundRemoval>
                      </a14:imgEffect>
                    </a14:imgLayer>
                  </a14:imgProps>
                </a:ext>
              </a:extLst>
            </a:blip>
            <a:srcRect l="19200" t="19915" r="23110" b="28775"/>
            <a:stretch/>
          </p:blipFill>
          <p:spPr>
            <a:xfrm>
              <a:off x="651061" y="3042583"/>
              <a:ext cx="946636" cy="832462"/>
            </a:xfrm>
            <a:prstGeom prst="rect">
              <a:avLst/>
            </a:prstGeom>
          </p:spPr>
        </p:pic>
        <p:sp>
          <p:nvSpPr>
            <p:cNvPr id="164" name="TextBox 163">
              <a:extLst>
                <a:ext uri="{FF2B5EF4-FFF2-40B4-BE49-F238E27FC236}">
                  <a16:creationId xmlns:a16="http://schemas.microsoft.com/office/drawing/2014/main" id="{405C5AFF-006A-2542-A731-37948BF313A8}"/>
                </a:ext>
              </a:extLst>
            </p:cNvPr>
            <p:cNvSpPr txBox="1"/>
            <p:nvPr/>
          </p:nvSpPr>
          <p:spPr>
            <a:xfrm>
              <a:off x="705169" y="3174116"/>
              <a:ext cx="842031" cy="430887"/>
            </a:xfrm>
            <a:prstGeom prst="rect">
              <a:avLst/>
            </a:prstGeom>
            <a:noFill/>
          </p:spPr>
          <p:txBody>
            <a:bodyPr wrap="square" rtlCol="0">
              <a:spAutoFit/>
            </a:bodyPr>
            <a:lstStyle/>
            <a:p>
              <a:r>
                <a:rPr lang="en-GB" sz="1100" dirty="0">
                  <a:latin typeface="Lora" panose="02000503000000020004" pitchFamily="2" charset="77"/>
                </a:rPr>
                <a:t>Tap for Direction</a:t>
              </a:r>
            </a:p>
          </p:txBody>
        </p:sp>
      </p:grpSp>
      <p:grpSp>
        <p:nvGrpSpPr>
          <p:cNvPr id="165" name="Group 164">
            <a:extLst>
              <a:ext uri="{FF2B5EF4-FFF2-40B4-BE49-F238E27FC236}">
                <a16:creationId xmlns:a16="http://schemas.microsoft.com/office/drawing/2014/main" id="{53323934-8039-2946-8DD0-DC62350CEADC}"/>
              </a:ext>
            </a:extLst>
          </p:cNvPr>
          <p:cNvGrpSpPr/>
          <p:nvPr/>
        </p:nvGrpSpPr>
        <p:grpSpPr>
          <a:xfrm rot="598287">
            <a:off x="4280163" y="3907654"/>
            <a:ext cx="946636" cy="832462"/>
            <a:chOff x="651061" y="3042583"/>
            <a:chExt cx="946636" cy="832462"/>
          </a:xfrm>
        </p:grpSpPr>
        <p:pic>
          <p:nvPicPr>
            <p:cNvPr id="166" name="Picture 165">
              <a:extLst>
                <a:ext uri="{FF2B5EF4-FFF2-40B4-BE49-F238E27FC236}">
                  <a16:creationId xmlns:a16="http://schemas.microsoft.com/office/drawing/2014/main" id="{D6A4F473-36C2-9440-B81E-83EC2590C39F}"/>
                </a:ext>
              </a:extLst>
            </p:cNvPr>
            <p:cNvPicPr>
              <a:picLocks noChangeAspect="1"/>
            </p:cNvPicPr>
            <p:nvPr/>
          </p:nvPicPr>
          <p:blipFill rotWithShape="1">
            <a:blip r:embed="rId46">
              <a:extLst>
                <a:ext uri="{BEBA8EAE-BF5A-486C-A8C5-ECC9F3942E4B}">
                  <a14:imgProps xmlns:a14="http://schemas.microsoft.com/office/drawing/2010/main">
                    <a14:imgLayer r:embed="rId48">
                      <a14:imgEffect>
                        <a14:backgroundRemoval t="10000" b="90000" l="10000" r="90000">
                          <a14:foregroundMark x1="38577" y1="63636" x2="47753" y2="56061"/>
                          <a14:foregroundMark x1="48127" y1="58902" x2="62547" y2="56629"/>
                          <a14:foregroundMark x1="62547" y1="56629" x2="69663" y2="42235"/>
                          <a14:foregroundMark x1="69663" y1="42235" x2="69101" y2="28030"/>
                          <a14:foregroundMark x1="69101" y1="28030" x2="39513" y2="25758"/>
                          <a14:foregroundMark x1="39513" y1="25758" x2="25281" y2="29167"/>
                          <a14:foregroundMark x1="25281" y1="29167" x2="26217" y2="43750"/>
                          <a14:foregroundMark x1="26217" y1="43750" x2="39513" y2="53030"/>
                          <a14:foregroundMark x1="39513" y1="53030" x2="50936" y2="57008"/>
                          <a14:foregroundMark x1="25843" y1="29735" x2="58989" y2="43561"/>
                          <a14:foregroundMark x1="30712" y1="69318" x2="30712" y2="69318"/>
                        </a14:backgroundRemoval>
                      </a14:imgEffect>
                    </a14:imgLayer>
                  </a14:imgProps>
                </a:ext>
              </a:extLst>
            </a:blip>
            <a:srcRect l="19200" t="19915" r="23110" b="28775"/>
            <a:stretch/>
          </p:blipFill>
          <p:spPr>
            <a:xfrm>
              <a:off x="651061" y="3042583"/>
              <a:ext cx="946636" cy="832462"/>
            </a:xfrm>
            <a:prstGeom prst="rect">
              <a:avLst/>
            </a:prstGeom>
          </p:spPr>
        </p:pic>
        <p:sp>
          <p:nvSpPr>
            <p:cNvPr id="167" name="TextBox 166">
              <a:extLst>
                <a:ext uri="{FF2B5EF4-FFF2-40B4-BE49-F238E27FC236}">
                  <a16:creationId xmlns:a16="http://schemas.microsoft.com/office/drawing/2014/main" id="{D3037DD0-11AA-B848-B093-7BBF446580C4}"/>
                </a:ext>
              </a:extLst>
            </p:cNvPr>
            <p:cNvSpPr txBox="1"/>
            <p:nvPr/>
          </p:nvSpPr>
          <p:spPr>
            <a:xfrm>
              <a:off x="705169" y="3174116"/>
              <a:ext cx="842031" cy="430887"/>
            </a:xfrm>
            <a:prstGeom prst="rect">
              <a:avLst/>
            </a:prstGeom>
            <a:noFill/>
          </p:spPr>
          <p:txBody>
            <a:bodyPr wrap="square" rtlCol="0">
              <a:spAutoFit/>
            </a:bodyPr>
            <a:lstStyle/>
            <a:p>
              <a:r>
                <a:rPr lang="en-GB" sz="1100" dirty="0">
                  <a:latin typeface="Lora" panose="02000503000000020004" pitchFamily="2" charset="77"/>
                </a:rPr>
                <a:t>Add to plan</a:t>
              </a:r>
            </a:p>
          </p:txBody>
        </p:sp>
      </p:grpSp>
      <p:sp>
        <p:nvSpPr>
          <p:cNvPr id="153" name="Dining Trigger" descr="Right pointing backhand index ">
            <a:hlinkClick r:id="rId39" action="ppaction://hlinksldjump"/>
            <a:extLst>
              <a:ext uri="{FF2B5EF4-FFF2-40B4-BE49-F238E27FC236}">
                <a16:creationId xmlns:a16="http://schemas.microsoft.com/office/drawing/2014/main" id="{DB9D76B0-B10B-014B-B457-DB9FEC451D17}"/>
              </a:ext>
            </a:extLst>
          </p:cNvPr>
          <p:cNvSpPr/>
          <p:nvPr/>
        </p:nvSpPr>
        <p:spPr>
          <a:xfrm rot="16200000">
            <a:off x="3858349" y="1414482"/>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377023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99"/>
                                        </p:tgtEl>
                                      </p:cBhvr>
                                      <p:by x="75000" y="75000"/>
                                    </p:animScale>
                                  </p:childTnLst>
                                </p:cTn>
                              </p:par>
                              <p:par>
                                <p:cTn id="7" presetID="10"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 presetClass="exit" presetSubtype="0" fill="hold" grpId="1" nodeType="withEffect">
                                  <p:stCondLst>
                                    <p:cond delay="0"/>
                                  </p:stCondLst>
                                  <p:childTnLst>
                                    <p:set>
                                      <p:cBhvr>
                                        <p:cTn id="11" dur="1" fill="hold">
                                          <p:stCondLst>
                                            <p:cond delay="0"/>
                                          </p:stCondLst>
                                        </p:cTn>
                                        <p:tgtEl>
                                          <p:spTgt spid="99"/>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xit" presetSubtype="0" fill="hold" grpId="1" nodeType="withEffect">
                                  <p:stCondLst>
                                    <p:cond delay="0"/>
                                  </p:stCondLst>
                                  <p:childTnLst>
                                    <p:set>
                                      <p:cBhvr>
                                        <p:cTn id="21" dur="1" fill="hold">
                                          <p:stCondLst>
                                            <p:cond delay="0"/>
                                          </p:stCondLst>
                                        </p:cTn>
                                        <p:tgtEl>
                                          <p:spTgt spid="151"/>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65"/>
                                        </p:tgtEl>
                                        <p:attrNameLst>
                                          <p:attrName>style.visibility</p:attrName>
                                        </p:attrNameLst>
                                      </p:cBhvr>
                                      <p:to>
                                        <p:strVal val="hidden"/>
                                      </p:to>
                                    </p:set>
                                  </p:childTnLst>
                                </p:cTn>
                              </p:par>
                            </p:childTnLst>
                          </p:cTn>
                        </p:par>
                        <p:par>
                          <p:cTn id="24" fill="hold">
                            <p:stCondLst>
                              <p:cond delay="0"/>
                            </p:stCondLst>
                            <p:childTnLst>
                              <p:par>
                                <p:cTn id="25" presetID="1" presetClass="entr" presetSubtype="0" fill="hold" grpId="0" nodeType="afterEffect">
                                  <p:stCondLst>
                                    <p:cond delay="2000"/>
                                  </p:stCondLst>
                                  <p:childTnLst>
                                    <p:set>
                                      <p:cBhvr>
                                        <p:cTn id="26" dur="1" fill="hold">
                                          <p:stCondLst>
                                            <p:cond delay="0"/>
                                          </p:stCondLst>
                                        </p:cTn>
                                        <p:tgtEl>
                                          <p:spTgt spid="154"/>
                                        </p:tgtEl>
                                        <p:attrNameLst>
                                          <p:attrName>style.visibility</p:attrName>
                                        </p:attrNameLst>
                                      </p:cBhvr>
                                      <p:to>
                                        <p:strVal val="visible"/>
                                      </p:to>
                                    </p:set>
                                  </p:childTnLst>
                                </p:cTn>
                              </p:par>
                            </p:childTnLst>
                          </p:cTn>
                        </p:par>
                        <p:par>
                          <p:cTn id="27" fill="hold">
                            <p:stCondLst>
                              <p:cond delay="2000"/>
                            </p:stCondLst>
                            <p:childTnLst>
                              <p:par>
                                <p:cTn id="28" presetID="1" presetClass="exit" presetSubtype="0" fill="hold" grpId="1" nodeType="afterEffect">
                                  <p:stCondLst>
                                    <p:cond delay="2000"/>
                                  </p:stCondLst>
                                  <p:childTnLst>
                                    <p:set>
                                      <p:cBhvr>
                                        <p:cTn id="29" dur="1" fill="hold">
                                          <p:stCondLst>
                                            <p:cond delay="0"/>
                                          </p:stCondLst>
                                        </p:cTn>
                                        <p:tgtEl>
                                          <p:spTgt spid="154"/>
                                        </p:tgtEl>
                                        <p:attrNameLst>
                                          <p:attrName>style.visibility</p:attrName>
                                        </p:attrNameLst>
                                      </p:cBhvr>
                                      <p:to>
                                        <p:strVal val="hidden"/>
                                      </p:to>
                                    </p:set>
                                  </p:childTnLst>
                                </p:cTn>
                              </p:par>
                            </p:childTnLst>
                          </p:cTn>
                        </p:par>
                        <p:par>
                          <p:cTn id="30" fill="hold">
                            <p:stCondLst>
                              <p:cond delay="4000"/>
                            </p:stCondLst>
                            <p:childTnLst>
                              <p:par>
                                <p:cTn id="31" presetID="1" presetClass="entr" presetSubtype="0" fill="hold" grpId="0" nodeType="after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151" grpId="0" animBg="1"/>
      <p:bldP spid="151" grpId="1" animBg="1"/>
      <p:bldP spid="154" grpId="0" animBg="1"/>
      <p:bldP spid="154" grpId="1" animBg="1"/>
      <p:bldP spid="15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FDE726-45E4-574A-906E-AE9F2339B1AC}"/>
              </a:ext>
            </a:extLst>
          </p:cNvPr>
          <p:cNvSpPr>
            <a:spLocks noGrp="1"/>
          </p:cNvSpPr>
          <p:nvPr>
            <p:ph type="subTitle" idx="1"/>
          </p:nvPr>
        </p:nvSpPr>
        <p:spPr/>
        <p:txBody>
          <a:bodyPr anchor="ctr">
            <a:normAutofit fontScale="92500"/>
          </a:bodyPr>
          <a:lstStyle/>
          <a:p>
            <a:r>
              <a:rPr lang="en-GB" dirty="0"/>
              <a:t>Guide </a:t>
            </a:r>
          </a:p>
        </p:txBody>
      </p:sp>
      <p:sp>
        <p:nvSpPr>
          <p:cNvPr id="18" name="Rectangle 17">
            <a:extLst>
              <a:ext uri="{FF2B5EF4-FFF2-40B4-BE49-F238E27FC236}">
                <a16:creationId xmlns:a16="http://schemas.microsoft.com/office/drawing/2014/main" id="{81823DF3-876B-CE40-8941-2E8A33B3B80B}"/>
              </a:ext>
            </a:extLst>
          </p:cNvPr>
          <p:cNvSpPr/>
          <p:nvPr/>
        </p:nvSpPr>
        <p:spPr>
          <a:xfrm>
            <a:off x="-2" y="920552"/>
            <a:ext cx="1721217" cy="701848"/>
          </a:xfrm>
          <a:prstGeom prst="rect">
            <a:avLst/>
          </a:prstGeom>
          <a:solidFill>
            <a:schemeClr val="bg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a:hlinkClick r:id="rId3" action="ppaction://hlinksldjump"/>
            <a:extLst>
              <a:ext uri="{FF2B5EF4-FFF2-40B4-BE49-F238E27FC236}">
                <a16:creationId xmlns:a16="http://schemas.microsoft.com/office/drawing/2014/main" id="{5B0DF66A-28D5-5F45-9005-A47A41749421}"/>
              </a:ext>
            </a:extLst>
          </p:cNvPr>
          <p:cNvSpPr/>
          <p:nvPr/>
        </p:nvSpPr>
        <p:spPr>
          <a:xfrm>
            <a:off x="1721215" y="920552"/>
            <a:ext cx="1712262" cy="701848"/>
          </a:xfrm>
          <a:prstGeom prst="rect">
            <a:avLst/>
          </a:prstGeom>
          <a:solidFill>
            <a:schemeClr val="accent5">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99FA876D-652E-0948-9A30-12082EDCCE30}"/>
              </a:ext>
            </a:extLst>
          </p:cNvPr>
          <p:cNvSpPr/>
          <p:nvPr/>
        </p:nvSpPr>
        <p:spPr>
          <a:xfrm>
            <a:off x="3433477" y="920552"/>
            <a:ext cx="1721216" cy="701848"/>
          </a:xfrm>
          <a:prstGeom prst="rect">
            <a:avLst/>
          </a:prstGeom>
          <a:solidFill>
            <a:schemeClr val="accent2">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A7A683-84D9-CB43-8421-3DF72607B5FD}"/>
              </a:ext>
            </a:extLst>
          </p:cNvPr>
          <p:cNvSpPr/>
          <p:nvPr/>
        </p:nvSpPr>
        <p:spPr>
          <a:xfrm>
            <a:off x="5136785" y="920552"/>
            <a:ext cx="1721216" cy="701848"/>
          </a:xfrm>
          <a:prstGeom prst="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18111620-EE32-7D4F-8982-842F60BBF0E4}"/>
              </a:ext>
            </a:extLst>
          </p:cNvPr>
          <p:cNvSpPr txBox="1"/>
          <p:nvPr/>
        </p:nvSpPr>
        <p:spPr>
          <a:xfrm>
            <a:off x="620688" y="1086810"/>
            <a:ext cx="673582" cy="369332"/>
          </a:xfrm>
          <a:prstGeom prst="rect">
            <a:avLst/>
          </a:prstGeom>
          <a:noFill/>
        </p:spPr>
        <p:txBody>
          <a:bodyPr wrap="none" rtlCol="0">
            <a:spAutoFit/>
          </a:bodyPr>
          <a:lstStyle/>
          <a:p>
            <a:r>
              <a:rPr lang="en-GB" dirty="0">
                <a:latin typeface="Oswald Medium" panose="02000603000000000000" pitchFamily="2" charset="77"/>
              </a:rPr>
              <a:t>Rides</a:t>
            </a:r>
          </a:p>
        </p:txBody>
      </p:sp>
      <p:pic>
        <p:nvPicPr>
          <p:cNvPr id="27" name="Picture 26">
            <a:extLst>
              <a:ext uri="{FF2B5EF4-FFF2-40B4-BE49-F238E27FC236}">
                <a16:creationId xmlns:a16="http://schemas.microsoft.com/office/drawing/2014/main" id="{0325F0CA-E823-E044-8951-BDD44AF205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7907" y="920552"/>
            <a:ext cx="701848" cy="701848"/>
          </a:xfrm>
          <a:prstGeom prst="rect">
            <a:avLst/>
          </a:prstGeom>
        </p:spPr>
      </p:pic>
      <p:sp>
        <p:nvSpPr>
          <p:cNvPr id="29" name="TextBox 28">
            <a:extLst>
              <a:ext uri="{FF2B5EF4-FFF2-40B4-BE49-F238E27FC236}">
                <a16:creationId xmlns:a16="http://schemas.microsoft.com/office/drawing/2014/main" id="{D0A3AD9E-4B9A-D24F-BD6D-AA35ABE96221}"/>
              </a:ext>
            </a:extLst>
          </p:cNvPr>
          <p:cNvSpPr txBox="1"/>
          <p:nvPr/>
        </p:nvSpPr>
        <p:spPr>
          <a:xfrm>
            <a:off x="2262842" y="1118531"/>
            <a:ext cx="742511" cy="369332"/>
          </a:xfrm>
          <a:prstGeom prst="rect">
            <a:avLst/>
          </a:prstGeom>
          <a:noFill/>
        </p:spPr>
        <p:txBody>
          <a:bodyPr wrap="none" rtlCol="0">
            <a:spAutoFit/>
          </a:bodyPr>
          <a:lstStyle/>
          <a:p>
            <a:r>
              <a:rPr lang="en-GB" dirty="0">
                <a:latin typeface="Oswald Medium" panose="02000603000000000000" pitchFamily="2" charset="77"/>
              </a:rPr>
              <a:t>Shows</a:t>
            </a:r>
          </a:p>
        </p:txBody>
      </p:sp>
      <p:pic>
        <p:nvPicPr>
          <p:cNvPr id="11270" name="Picture 6" descr="Eating Icon #132014 - Free Icons Library">
            <a:extLst>
              <a:ext uri="{FF2B5EF4-FFF2-40B4-BE49-F238E27FC236}">
                <a16:creationId xmlns:a16="http://schemas.microsoft.com/office/drawing/2014/main" id="{566B765E-9DB8-864A-BE55-E67DCE70D598}"/>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3460472" y="889354"/>
            <a:ext cx="701848" cy="7018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BF553BA-1157-B14F-B9A8-B80981441A6C}"/>
              </a:ext>
            </a:extLst>
          </p:cNvPr>
          <p:cNvSpPr txBox="1"/>
          <p:nvPr/>
        </p:nvSpPr>
        <p:spPr>
          <a:xfrm>
            <a:off x="4049577" y="1086810"/>
            <a:ext cx="753732" cy="369332"/>
          </a:xfrm>
          <a:prstGeom prst="rect">
            <a:avLst/>
          </a:prstGeom>
          <a:noFill/>
        </p:spPr>
        <p:txBody>
          <a:bodyPr wrap="none" rtlCol="0">
            <a:spAutoFit/>
          </a:bodyPr>
          <a:lstStyle/>
          <a:p>
            <a:r>
              <a:rPr lang="en-GB" dirty="0">
                <a:latin typeface="Oswald Medium" panose="02000603000000000000" pitchFamily="2" charset="77"/>
              </a:rPr>
              <a:t>Dining</a:t>
            </a:r>
          </a:p>
        </p:txBody>
      </p:sp>
      <p:pic>
        <p:nvPicPr>
          <p:cNvPr id="11276" name="Picture 12" descr="Free Icon | Shopping bag">
            <a:extLst>
              <a:ext uri="{FF2B5EF4-FFF2-40B4-BE49-F238E27FC236}">
                <a16:creationId xmlns:a16="http://schemas.microsoft.com/office/drawing/2014/main" id="{F7E992FF-2429-A942-BA71-BB004203590D}"/>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181688" y="989855"/>
            <a:ext cx="576004" cy="57600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B00A3AD-9F96-C747-92FE-80A8E3459B6B}"/>
              </a:ext>
            </a:extLst>
          </p:cNvPr>
          <p:cNvSpPr txBox="1"/>
          <p:nvPr/>
        </p:nvSpPr>
        <p:spPr>
          <a:xfrm>
            <a:off x="5733256" y="1097489"/>
            <a:ext cx="1008609" cy="369332"/>
          </a:xfrm>
          <a:prstGeom prst="rect">
            <a:avLst/>
          </a:prstGeom>
          <a:noFill/>
        </p:spPr>
        <p:txBody>
          <a:bodyPr wrap="none" rtlCol="0">
            <a:spAutoFit/>
          </a:bodyPr>
          <a:lstStyle/>
          <a:p>
            <a:r>
              <a:rPr lang="en-GB" dirty="0">
                <a:latin typeface="Oswald Medium" panose="02000603000000000000" pitchFamily="2" charset="77"/>
              </a:rPr>
              <a:t>Shopping</a:t>
            </a:r>
          </a:p>
        </p:txBody>
      </p:sp>
      <p:pic>
        <p:nvPicPr>
          <p:cNvPr id="37" name="Picture 4">
            <a:extLst>
              <a:ext uri="{FF2B5EF4-FFF2-40B4-BE49-F238E27FC236}">
                <a16:creationId xmlns:a16="http://schemas.microsoft.com/office/drawing/2014/main" id="{CFFF03C8-306E-0640-B73F-291E83846862}"/>
              </a:ext>
            </a:extLst>
          </p:cNvPr>
          <p:cNvPicPr>
            <a:picLocks noChangeAspect="1" noChangeArrowheads="1"/>
          </p:cNvPicPr>
          <p:nvPr/>
        </p:nvPicPr>
        <p:blipFill rotWithShape="1">
          <a:blip r:embed="rId10">
            <a:grayscl/>
            <a:extLst>
              <a:ext uri="{BEBA8EAE-BF5A-486C-A8C5-ECC9F3942E4B}">
                <a14:imgProps xmlns:a14="http://schemas.microsoft.com/office/drawing/2010/main">
                  <a14:imgLayer r:embed="rId11">
                    <a14:imgEffect>
                      <a14:backgroundRemoval t="10000" b="90000" l="6600" r="93700">
                        <a14:foregroundMark x1="26900" y1="64103" x2="26900" y2="64103"/>
                        <a14:foregroundMark x1="21500" y1="66538" x2="22300" y2="63333"/>
                        <a14:foregroundMark x1="7900" y1="49487" x2="7900" y2="49487"/>
                        <a14:foregroundMark x1="6600" y1="51026" x2="6600" y2="51026"/>
                        <a14:foregroundMark x1="90400" y1="32179" x2="90400" y2="32179"/>
                        <a14:foregroundMark x1="91800" y1="75897" x2="91800" y2="75897"/>
                        <a14:foregroundMark x1="92200" y1="39744" x2="92200" y2="39744"/>
                        <a14:foregroundMark x1="91900" y1="77564" x2="91900" y2="77564"/>
                        <a14:foregroundMark x1="93700" y1="78205" x2="93700" y2="78205"/>
                      </a14:backgroundRemoval>
                    </a14:imgEffect>
                  </a14:imgLayer>
                </a14:imgProps>
              </a:ext>
              <a:ext uri="{28A0092B-C50C-407E-A947-70E740481C1C}">
                <a14:useLocalDpi xmlns:a14="http://schemas.microsoft.com/office/drawing/2010/main" val="0"/>
              </a:ext>
            </a:extLst>
          </a:blip>
          <a:srcRect t="7701"/>
          <a:stretch/>
        </p:blipFill>
        <p:spPr bwMode="auto">
          <a:xfrm>
            <a:off x="131895" y="3584848"/>
            <a:ext cx="7010792" cy="706186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2DC98C8-89AC-3B42-9B82-258EEE532CAC}"/>
              </a:ext>
            </a:extLst>
          </p:cNvPr>
          <p:cNvGrpSpPr/>
          <p:nvPr/>
        </p:nvGrpSpPr>
        <p:grpSpPr>
          <a:xfrm>
            <a:off x="497621" y="4174985"/>
            <a:ext cx="5910286" cy="4284000"/>
            <a:chOff x="492642" y="2819799"/>
            <a:chExt cx="5910286" cy="4284000"/>
          </a:xfrm>
        </p:grpSpPr>
        <p:pic>
          <p:nvPicPr>
            <p:cNvPr id="11278" name="Picture 14" descr="X mark - Free signs icons">
              <a:extLst>
                <a:ext uri="{FF2B5EF4-FFF2-40B4-BE49-F238E27FC236}">
                  <a16:creationId xmlns:a16="http://schemas.microsoft.com/office/drawing/2014/main" id="{2482B321-E7E6-AD48-84A0-9233B03C9B4D}"/>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001544" y="6624477"/>
              <a:ext cx="325433" cy="3254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Shape&#10;&#10;Description automatically generated with low confidence">
              <a:extLst>
                <a:ext uri="{FF2B5EF4-FFF2-40B4-BE49-F238E27FC236}">
                  <a16:creationId xmlns:a16="http://schemas.microsoft.com/office/drawing/2014/main" id="{6F5940E4-D497-BA48-96C5-BDFDD1994CEB}"/>
                </a:ext>
              </a:extLst>
            </p:cNvPr>
            <p:cNvPicPr>
              <a:picLocks noChangeAspect="1"/>
            </p:cNvPicPr>
            <p:nvPr/>
          </p:nvPicPr>
          <p:blipFill>
            <a:blip r:embed="rId14">
              <a:duotone>
                <a:prstClr val="black"/>
                <a:schemeClr val="tx2">
                  <a:tint val="45000"/>
                  <a:satMod val="400000"/>
                </a:schemeClr>
              </a:duotone>
            </a:blip>
            <a:stretch>
              <a:fillRect/>
            </a:stretch>
          </p:blipFill>
          <p:spPr>
            <a:xfrm>
              <a:off x="2696208" y="6093896"/>
              <a:ext cx="936104" cy="792088"/>
            </a:xfrm>
            <a:prstGeom prst="rect">
              <a:avLst/>
            </a:prstGeom>
          </p:spPr>
        </p:pic>
        <p:sp>
          <p:nvSpPr>
            <p:cNvPr id="30" name="TextBox 29">
              <a:extLst>
                <a:ext uri="{FF2B5EF4-FFF2-40B4-BE49-F238E27FC236}">
                  <a16:creationId xmlns:a16="http://schemas.microsoft.com/office/drawing/2014/main" id="{59AE896A-2DA0-0C4E-8D7F-AD8B7CCD8320}"/>
                </a:ext>
              </a:extLst>
            </p:cNvPr>
            <p:cNvSpPr txBox="1"/>
            <p:nvPr/>
          </p:nvSpPr>
          <p:spPr>
            <a:xfrm>
              <a:off x="3133739" y="6703689"/>
              <a:ext cx="1004183" cy="400110"/>
            </a:xfrm>
            <a:prstGeom prst="rect">
              <a:avLst/>
            </a:prstGeom>
            <a:noFill/>
          </p:spPr>
          <p:txBody>
            <a:bodyPr wrap="square" rtlCol="0">
              <a:spAutoFit/>
            </a:bodyPr>
            <a:lstStyle/>
            <a:p>
              <a:r>
                <a:rPr lang="en-GB" sz="1000" b="1" dirty="0">
                  <a:latin typeface="Lora" panose="02000503000000020004" pitchFamily="2" charset="77"/>
                </a:rPr>
                <a:t>You are </a:t>
              </a:r>
            </a:p>
            <a:p>
              <a:r>
                <a:rPr lang="en-GB" sz="1000" b="1" dirty="0">
                  <a:latin typeface="Lora" panose="02000503000000020004" pitchFamily="2" charset="77"/>
                </a:rPr>
                <a:t>Here</a:t>
              </a:r>
            </a:p>
          </p:txBody>
        </p:sp>
        <p:sp>
          <p:nvSpPr>
            <p:cNvPr id="31" name="Rounded Rectangle 30">
              <a:extLst>
                <a:ext uri="{FF2B5EF4-FFF2-40B4-BE49-F238E27FC236}">
                  <a16:creationId xmlns:a16="http://schemas.microsoft.com/office/drawing/2014/main" id="{8751C795-C7D4-2846-BB45-498BC004A8C0}"/>
                </a:ext>
              </a:extLst>
            </p:cNvPr>
            <p:cNvSpPr/>
            <p:nvPr/>
          </p:nvSpPr>
          <p:spPr>
            <a:xfrm>
              <a:off x="1190422" y="3251793"/>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Hufflepuff</a:t>
              </a:r>
            </a:p>
          </p:txBody>
        </p:sp>
        <p:sp>
          <p:nvSpPr>
            <p:cNvPr id="62" name="Rounded Rectangle 61">
              <a:extLst>
                <a:ext uri="{FF2B5EF4-FFF2-40B4-BE49-F238E27FC236}">
                  <a16:creationId xmlns:a16="http://schemas.microsoft.com/office/drawing/2014/main" id="{EAFA99A0-C7A2-C540-9594-EDD40B49678F}"/>
                </a:ext>
              </a:extLst>
            </p:cNvPr>
            <p:cNvSpPr/>
            <p:nvPr/>
          </p:nvSpPr>
          <p:spPr>
            <a:xfrm>
              <a:off x="4338976" y="2819799"/>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Gryffindor</a:t>
              </a:r>
            </a:p>
          </p:txBody>
        </p:sp>
        <p:sp>
          <p:nvSpPr>
            <p:cNvPr id="63" name="Rounded Rectangle 62">
              <a:extLst>
                <a:ext uri="{FF2B5EF4-FFF2-40B4-BE49-F238E27FC236}">
                  <a16:creationId xmlns:a16="http://schemas.microsoft.com/office/drawing/2014/main" id="{33ED2311-92AC-C548-B866-A7F9B550212A}"/>
                </a:ext>
              </a:extLst>
            </p:cNvPr>
            <p:cNvSpPr/>
            <p:nvPr/>
          </p:nvSpPr>
          <p:spPr>
            <a:xfrm>
              <a:off x="4884033" y="6379206"/>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Ravenclaw</a:t>
              </a:r>
            </a:p>
          </p:txBody>
        </p:sp>
        <p:sp>
          <p:nvSpPr>
            <p:cNvPr id="70" name="Rounded Rectangle 69">
              <a:extLst>
                <a:ext uri="{FF2B5EF4-FFF2-40B4-BE49-F238E27FC236}">
                  <a16:creationId xmlns:a16="http://schemas.microsoft.com/office/drawing/2014/main" id="{21503730-94DC-3248-BCF2-0441B9CC2C6B}"/>
                </a:ext>
              </a:extLst>
            </p:cNvPr>
            <p:cNvSpPr/>
            <p:nvPr/>
          </p:nvSpPr>
          <p:spPr>
            <a:xfrm>
              <a:off x="492642" y="6511036"/>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Slytherin</a:t>
              </a:r>
            </a:p>
          </p:txBody>
        </p:sp>
        <p:pic>
          <p:nvPicPr>
            <p:cNvPr id="42" name="Picture 41">
              <a:extLst>
                <a:ext uri="{FF2B5EF4-FFF2-40B4-BE49-F238E27FC236}">
                  <a16:creationId xmlns:a16="http://schemas.microsoft.com/office/drawing/2014/main" id="{A617CA21-B69F-A54C-B8BB-4B69D9EAAE2C}"/>
                </a:ext>
              </a:extLst>
            </p:cNvPr>
            <p:cNvPicPr>
              <a:picLocks noChangeAspect="1"/>
            </p:cNvPicPr>
            <p:nvPr/>
          </p:nvPicPr>
          <p:blipFill>
            <a:blip r:embed="rId4">
              <a:biLevel thresh="25000"/>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2136785" y="4247281"/>
              <a:ext cx="375153" cy="317437"/>
            </a:xfrm>
            <a:prstGeom prst="rect">
              <a:avLst/>
            </a:prstGeom>
          </p:spPr>
        </p:pic>
      </p:grpSp>
      <p:pic>
        <p:nvPicPr>
          <p:cNvPr id="2050" name="Picture 2" descr="Stage - Free buildings icons">
            <a:extLst>
              <a:ext uri="{FF2B5EF4-FFF2-40B4-BE49-F238E27FC236}">
                <a16:creationId xmlns:a16="http://schemas.microsoft.com/office/drawing/2014/main" id="{005B8EBD-E7AC-134C-95D0-9DAEF9C4A532}"/>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769275" y="986134"/>
            <a:ext cx="575256" cy="57525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6B771EC-10C2-0D46-A8C4-32592DDCF70F}"/>
              </a:ext>
            </a:extLst>
          </p:cNvPr>
          <p:cNvGrpSpPr/>
          <p:nvPr/>
        </p:nvGrpSpPr>
        <p:grpSpPr>
          <a:xfrm>
            <a:off x="3024644" y="6137970"/>
            <a:ext cx="2462397" cy="1784988"/>
            <a:chOff x="3331956" y="6030204"/>
            <a:chExt cx="2462397" cy="1784988"/>
          </a:xfrm>
        </p:grpSpPr>
        <p:grpSp>
          <p:nvGrpSpPr>
            <p:cNvPr id="53" name="Group 52">
              <a:extLst>
                <a:ext uri="{FF2B5EF4-FFF2-40B4-BE49-F238E27FC236}">
                  <a16:creationId xmlns:a16="http://schemas.microsoft.com/office/drawing/2014/main" id="{758CBB4A-910B-6B4F-9ADB-AD0B2BB87ED2}"/>
                </a:ext>
              </a:extLst>
            </p:cNvPr>
            <p:cNvGrpSpPr/>
            <p:nvPr/>
          </p:nvGrpSpPr>
          <p:grpSpPr>
            <a:xfrm>
              <a:off x="3331956" y="6030204"/>
              <a:ext cx="2462397" cy="1515500"/>
              <a:chOff x="74211" y="1785535"/>
              <a:chExt cx="2462397" cy="1515500"/>
            </a:xfrm>
          </p:grpSpPr>
          <p:sp>
            <p:nvSpPr>
              <p:cNvPr id="54" name="Rectangle 53">
                <a:extLst>
                  <a:ext uri="{FF2B5EF4-FFF2-40B4-BE49-F238E27FC236}">
                    <a16:creationId xmlns:a16="http://schemas.microsoft.com/office/drawing/2014/main" id="{DE99D5C3-D8BB-034D-9CC2-74A9CD21AFD2}"/>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0ABB13F7-0D0F-3545-B5F9-AB88DC2F60B5}"/>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56" name="TextBox 55">
                <a:extLst>
                  <a:ext uri="{FF2B5EF4-FFF2-40B4-BE49-F238E27FC236}">
                    <a16:creationId xmlns:a16="http://schemas.microsoft.com/office/drawing/2014/main" id="{37FB29E3-5352-ED41-AED9-B9F1AC1E9B2B}"/>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58" name="Group 57">
                <a:extLst>
                  <a:ext uri="{FF2B5EF4-FFF2-40B4-BE49-F238E27FC236}">
                    <a16:creationId xmlns:a16="http://schemas.microsoft.com/office/drawing/2014/main" id="{47085E9D-B97B-B94B-B985-789EF65C559C}"/>
                  </a:ext>
                </a:extLst>
              </p:cNvPr>
              <p:cNvGrpSpPr/>
              <p:nvPr/>
            </p:nvGrpSpPr>
            <p:grpSpPr>
              <a:xfrm>
                <a:off x="240394" y="2350445"/>
                <a:ext cx="1633910" cy="514925"/>
                <a:chOff x="0" y="933685"/>
                <a:chExt cx="6899910" cy="2924628"/>
              </a:xfrm>
            </p:grpSpPr>
            <p:pic>
              <p:nvPicPr>
                <p:cNvPr id="78" name="Picture 4" descr="World of Wizardry, The Shambles Harry Potter">
                  <a:extLst>
                    <a:ext uri="{FF2B5EF4-FFF2-40B4-BE49-F238E27FC236}">
                      <a16:creationId xmlns:a16="http://schemas.microsoft.com/office/drawing/2014/main" id="{13384346-9F29-5341-BDC3-E14CD45A6FD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AF673AE-7B1A-694F-8B1D-63198D26512B}"/>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9" name="TextBox 58">
                <a:extLst>
                  <a:ext uri="{FF2B5EF4-FFF2-40B4-BE49-F238E27FC236}">
                    <a16:creationId xmlns:a16="http://schemas.microsoft.com/office/drawing/2014/main" id="{25127F79-A5EE-BA49-8532-2CD3B5BA7E67}"/>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76" name="Oval 75">
                <a:extLst>
                  <a:ext uri="{FF2B5EF4-FFF2-40B4-BE49-F238E27FC236}">
                    <a16:creationId xmlns:a16="http://schemas.microsoft.com/office/drawing/2014/main" id="{E7E6665C-1389-F04A-BFAF-1997677F2B96}"/>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4" name="Oval 73">
                <a:extLst>
                  <a:ext uri="{FF2B5EF4-FFF2-40B4-BE49-F238E27FC236}">
                    <a16:creationId xmlns:a16="http://schemas.microsoft.com/office/drawing/2014/main" id="{3E938034-1F99-8F43-8E4D-9B0AAF15F7C3}"/>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64" name="Group 63">
                <a:extLst>
                  <a:ext uri="{FF2B5EF4-FFF2-40B4-BE49-F238E27FC236}">
                    <a16:creationId xmlns:a16="http://schemas.microsoft.com/office/drawing/2014/main" id="{4E1CE7AB-DF0F-3241-AC82-1976003AD10B}"/>
                  </a:ext>
                </a:extLst>
              </p:cNvPr>
              <p:cNvGrpSpPr/>
              <p:nvPr/>
            </p:nvGrpSpPr>
            <p:grpSpPr>
              <a:xfrm>
                <a:off x="205666" y="3005764"/>
                <a:ext cx="1265441" cy="281764"/>
                <a:chOff x="162932" y="6330266"/>
                <a:chExt cx="1265441" cy="281764"/>
              </a:xfrm>
            </p:grpSpPr>
            <p:pic>
              <p:nvPicPr>
                <p:cNvPr id="65" name="Picture 2" descr="Late Icon #309591 - Free Icons Library">
                  <a:extLst>
                    <a:ext uri="{FF2B5EF4-FFF2-40B4-BE49-F238E27FC236}">
                      <a16:creationId xmlns:a16="http://schemas.microsoft.com/office/drawing/2014/main" id="{6F02B061-4606-B44B-AF74-1EB47F74B295}"/>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Clock circular outline - Free Tools and utensils icons">
                  <a:extLst>
                    <a:ext uri="{FF2B5EF4-FFF2-40B4-BE49-F238E27FC236}">
                      <a16:creationId xmlns:a16="http://schemas.microsoft.com/office/drawing/2014/main" id="{CD87489F-A32C-304A-BAD9-0E369E2EA9E5}"/>
                    </a:ext>
                  </a:extLst>
                </p:cNvPr>
                <p:cNvPicPr>
                  <a:picLocks noChangeAspect="1" noChangeArrowheads="1"/>
                </p:cNvPicPr>
                <p:nvPr/>
              </p:nvPicPr>
              <p:blipFill>
                <a:blip r:embed="rId21">
                  <a:lum bright="70000" contrast="-70000"/>
                  <a:extLst>
                    <a:ext uri="{BEBA8EAE-BF5A-486C-A8C5-ECC9F3942E4B}">
                      <a14:imgProps xmlns:a14="http://schemas.microsoft.com/office/drawing/2010/main">
                        <a14:imgLayer r:embed="rId2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CE985CE0-2D14-3B4B-87F6-6A3E3493C1C5}"/>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73" name="TextBox 72">
                  <a:extLst>
                    <a:ext uri="{FF2B5EF4-FFF2-40B4-BE49-F238E27FC236}">
                      <a16:creationId xmlns:a16="http://schemas.microsoft.com/office/drawing/2014/main" id="{7AAC1761-1444-1342-9F2C-6F8222D124AF}"/>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4" name="Triangle 3">
              <a:extLst>
                <a:ext uri="{FF2B5EF4-FFF2-40B4-BE49-F238E27FC236}">
                  <a16:creationId xmlns:a16="http://schemas.microsoft.com/office/drawing/2014/main" id="{98BD815E-BDBB-2946-B487-9F6A350B7A32}"/>
                </a:ext>
              </a:extLst>
            </p:cNvPr>
            <p:cNvSpPr/>
            <p:nvPr/>
          </p:nvSpPr>
          <p:spPr>
            <a:xfrm rot="10800000">
              <a:off x="4758014" y="7415754"/>
              <a:ext cx="437767" cy="399438"/>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grpSp>
      <p:sp>
        <p:nvSpPr>
          <p:cNvPr id="8" name="Rectangle 7">
            <a:extLst>
              <a:ext uri="{FF2B5EF4-FFF2-40B4-BE49-F238E27FC236}">
                <a16:creationId xmlns:a16="http://schemas.microsoft.com/office/drawing/2014/main" id="{853D1502-F2A9-084B-A1C2-715CA406694D}"/>
              </a:ext>
            </a:extLst>
          </p:cNvPr>
          <p:cNvSpPr/>
          <p:nvPr/>
        </p:nvSpPr>
        <p:spPr>
          <a:xfrm>
            <a:off x="4011858" y="1688035"/>
            <a:ext cx="2855249" cy="1728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E40E937C-C498-7541-8015-31D9790E3AA2}"/>
              </a:ext>
            </a:extLst>
          </p:cNvPr>
          <p:cNvSpPr/>
          <p:nvPr/>
        </p:nvSpPr>
        <p:spPr>
          <a:xfrm>
            <a:off x="4189495" y="1890906"/>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98569B2-6FFE-1148-A639-66220A6CB4C2}"/>
              </a:ext>
            </a:extLst>
          </p:cNvPr>
          <p:cNvSpPr txBox="1"/>
          <p:nvPr/>
        </p:nvSpPr>
        <p:spPr>
          <a:xfrm>
            <a:off x="4400080" y="1880435"/>
            <a:ext cx="734945" cy="276999"/>
          </a:xfrm>
          <a:prstGeom prst="rect">
            <a:avLst/>
          </a:prstGeom>
          <a:noFill/>
        </p:spPr>
        <p:txBody>
          <a:bodyPr wrap="none" rtlCol="0">
            <a:spAutoFit/>
          </a:bodyPr>
          <a:lstStyle/>
          <a:p>
            <a:r>
              <a:rPr lang="en-GB" sz="1200" dirty="0">
                <a:latin typeface="Lora" panose="02000503000000020004" pitchFamily="2" charset="77"/>
              </a:rPr>
              <a:t>Apparel</a:t>
            </a:r>
          </a:p>
        </p:txBody>
      </p:sp>
      <p:sp>
        <p:nvSpPr>
          <p:cNvPr id="115" name="Rectangle 114">
            <a:extLst>
              <a:ext uri="{FF2B5EF4-FFF2-40B4-BE49-F238E27FC236}">
                <a16:creationId xmlns:a16="http://schemas.microsoft.com/office/drawing/2014/main" id="{AB4672CE-F5A1-6C42-83B0-393FF788BAFF}"/>
              </a:ext>
            </a:extLst>
          </p:cNvPr>
          <p:cNvSpPr/>
          <p:nvPr/>
        </p:nvSpPr>
        <p:spPr>
          <a:xfrm>
            <a:off x="4199925" y="2641964"/>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TextBox 115">
            <a:extLst>
              <a:ext uri="{FF2B5EF4-FFF2-40B4-BE49-F238E27FC236}">
                <a16:creationId xmlns:a16="http://schemas.microsoft.com/office/drawing/2014/main" id="{B194A99D-9710-904B-8DEB-D555D143DF03}"/>
              </a:ext>
            </a:extLst>
          </p:cNvPr>
          <p:cNvSpPr txBox="1"/>
          <p:nvPr/>
        </p:nvSpPr>
        <p:spPr>
          <a:xfrm>
            <a:off x="4410274" y="2255636"/>
            <a:ext cx="1016689" cy="276999"/>
          </a:xfrm>
          <a:prstGeom prst="rect">
            <a:avLst/>
          </a:prstGeom>
          <a:noFill/>
        </p:spPr>
        <p:txBody>
          <a:bodyPr wrap="none" rtlCol="0">
            <a:spAutoFit/>
          </a:bodyPr>
          <a:lstStyle/>
          <a:p>
            <a:r>
              <a:rPr lang="en-GB" sz="1200" dirty="0">
                <a:latin typeface="Lora" panose="02000503000000020004" pitchFamily="2" charset="77"/>
              </a:rPr>
              <a:t>Collectibles</a:t>
            </a:r>
          </a:p>
        </p:txBody>
      </p:sp>
      <p:sp>
        <p:nvSpPr>
          <p:cNvPr id="117" name="Rectangle 116">
            <a:extLst>
              <a:ext uri="{FF2B5EF4-FFF2-40B4-BE49-F238E27FC236}">
                <a16:creationId xmlns:a16="http://schemas.microsoft.com/office/drawing/2014/main" id="{C29DA1F7-FBF8-1749-9AD5-A5D48593A6C7}"/>
              </a:ext>
            </a:extLst>
          </p:cNvPr>
          <p:cNvSpPr/>
          <p:nvPr/>
        </p:nvSpPr>
        <p:spPr>
          <a:xfrm>
            <a:off x="4197091" y="3017493"/>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TextBox 117">
            <a:extLst>
              <a:ext uri="{FF2B5EF4-FFF2-40B4-BE49-F238E27FC236}">
                <a16:creationId xmlns:a16="http://schemas.microsoft.com/office/drawing/2014/main" id="{71B2598E-FABD-7A48-A0AE-F699FE6B4B10}"/>
              </a:ext>
            </a:extLst>
          </p:cNvPr>
          <p:cNvSpPr txBox="1"/>
          <p:nvPr/>
        </p:nvSpPr>
        <p:spPr>
          <a:xfrm>
            <a:off x="4434583" y="2658922"/>
            <a:ext cx="673582" cy="276999"/>
          </a:xfrm>
          <a:prstGeom prst="rect">
            <a:avLst/>
          </a:prstGeom>
          <a:noFill/>
        </p:spPr>
        <p:txBody>
          <a:bodyPr wrap="none" rtlCol="0">
            <a:spAutoFit/>
          </a:bodyPr>
          <a:lstStyle/>
          <a:p>
            <a:r>
              <a:rPr lang="en-GB" sz="1200" dirty="0">
                <a:latin typeface="Lora" panose="02000503000000020004" pitchFamily="2" charset="77"/>
              </a:rPr>
              <a:t>Games</a:t>
            </a:r>
          </a:p>
        </p:txBody>
      </p:sp>
      <p:sp>
        <p:nvSpPr>
          <p:cNvPr id="121" name="Rectangle 120">
            <a:extLst>
              <a:ext uri="{FF2B5EF4-FFF2-40B4-BE49-F238E27FC236}">
                <a16:creationId xmlns:a16="http://schemas.microsoft.com/office/drawing/2014/main" id="{273E3300-F3C4-8F46-918A-13C1AD26EDAD}"/>
              </a:ext>
            </a:extLst>
          </p:cNvPr>
          <p:cNvSpPr/>
          <p:nvPr/>
        </p:nvSpPr>
        <p:spPr>
          <a:xfrm>
            <a:off x="4203106" y="2266435"/>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TextBox 131">
            <a:extLst>
              <a:ext uri="{FF2B5EF4-FFF2-40B4-BE49-F238E27FC236}">
                <a16:creationId xmlns:a16="http://schemas.microsoft.com/office/drawing/2014/main" id="{2BE929A8-FADC-C647-9F02-7DB6DD4B89A3}"/>
              </a:ext>
            </a:extLst>
          </p:cNvPr>
          <p:cNvSpPr txBox="1"/>
          <p:nvPr/>
        </p:nvSpPr>
        <p:spPr>
          <a:xfrm>
            <a:off x="4429606" y="2986328"/>
            <a:ext cx="675891" cy="276999"/>
          </a:xfrm>
          <a:prstGeom prst="rect">
            <a:avLst/>
          </a:prstGeom>
          <a:noFill/>
        </p:spPr>
        <p:txBody>
          <a:bodyPr wrap="none" rtlCol="0">
            <a:spAutoFit/>
          </a:bodyPr>
          <a:lstStyle/>
          <a:p>
            <a:r>
              <a:rPr lang="en-GB" sz="1200" dirty="0">
                <a:latin typeface="Lora" panose="02000503000000020004" pitchFamily="2" charset="77"/>
              </a:rPr>
              <a:t>Beauty</a:t>
            </a:r>
          </a:p>
        </p:txBody>
      </p:sp>
      <p:sp>
        <p:nvSpPr>
          <p:cNvPr id="133" name="TextBox 132">
            <a:extLst>
              <a:ext uri="{FF2B5EF4-FFF2-40B4-BE49-F238E27FC236}">
                <a16:creationId xmlns:a16="http://schemas.microsoft.com/office/drawing/2014/main" id="{E541D4AA-4E5B-C04A-A96E-474739AF6C4E}"/>
              </a:ext>
            </a:extLst>
          </p:cNvPr>
          <p:cNvSpPr txBox="1"/>
          <p:nvPr/>
        </p:nvSpPr>
        <p:spPr>
          <a:xfrm>
            <a:off x="6237560" y="3124121"/>
            <a:ext cx="564193" cy="276999"/>
          </a:xfrm>
          <a:prstGeom prst="rect">
            <a:avLst/>
          </a:prstGeom>
          <a:noFill/>
        </p:spPr>
        <p:txBody>
          <a:bodyPr wrap="none" rtlCol="0">
            <a:spAutoFit/>
          </a:bodyPr>
          <a:lstStyle/>
          <a:p>
            <a:r>
              <a:rPr lang="en-GB" sz="1200" i="1" dirty="0">
                <a:latin typeface="Lora" panose="02000503000000020004" pitchFamily="2" charset="77"/>
              </a:rPr>
              <a:t>Clear</a:t>
            </a:r>
          </a:p>
        </p:txBody>
      </p:sp>
      <p:grpSp>
        <p:nvGrpSpPr>
          <p:cNvPr id="26" name="Group 25">
            <a:extLst>
              <a:ext uri="{FF2B5EF4-FFF2-40B4-BE49-F238E27FC236}">
                <a16:creationId xmlns:a16="http://schemas.microsoft.com/office/drawing/2014/main" id="{21249F2E-133F-5240-84D8-87A1F94DD665}"/>
              </a:ext>
            </a:extLst>
          </p:cNvPr>
          <p:cNvGrpSpPr/>
          <p:nvPr/>
        </p:nvGrpSpPr>
        <p:grpSpPr>
          <a:xfrm>
            <a:off x="1624043" y="8109133"/>
            <a:ext cx="779587" cy="758914"/>
            <a:chOff x="535015" y="8107464"/>
            <a:chExt cx="799150" cy="1032565"/>
          </a:xfrm>
        </p:grpSpPr>
        <p:pic>
          <p:nvPicPr>
            <p:cNvPr id="25" name="Picture 24">
              <a:extLst>
                <a:ext uri="{FF2B5EF4-FFF2-40B4-BE49-F238E27FC236}">
                  <a16:creationId xmlns:a16="http://schemas.microsoft.com/office/drawing/2014/main" id="{C0875227-B379-C44F-B547-13CF34CC61ED}"/>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35015" y="8107464"/>
              <a:ext cx="799150" cy="1032565"/>
            </a:xfrm>
            <a:prstGeom prst="rect">
              <a:avLst/>
            </a:prstGeom>
          </p:spPr>
        </p:pic>
        <p:pic>
          <p:nvPicPr>
            <p:cNvPr id="158" name="Picture 12" descr="Free Icon | Shopping bag">
              <a:extLst>
                <a:ext uri="{FF2B5EF4-FFF2-40B4-BE49-F238E27FC236}">
                  <a16:creationId xmlns:a16="http://schemas.microsoft.com/office/drawing/2014/main" id="{BD65D2C9-6FBE-724E-A7FB-E02A14179627}"/>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74252" y="8623746"/>
              <a:ext cx="214498" cy="214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 name="Group 161">
            <a:extLst>
              <a:ext uri="{FF2B5EF4-FFF2-40B4-BE49-F238E27FC236}">
                <a16:creationId xmlns:a16="http://schemas.microsoft.com/office/drawing/2014/main" id="{6E9FEA09-2248-E440-B371-166FEC9472D8}"/>
              </a:ext>
            </a:extLst>
          </p:cNvPr>
          <p:cNvGrpSpPr/>
          <p:nvPr/>
        </p:nvGrpSpPr>
        <p:grpSpPr>
          <a:xfrm>
            <a:off x="1791590" y="6447686"/>
            <a:ext cx="779587" cy="758914"/>
            <a:chOff x="535015" y="8107464"/>
            <a:chExt cx="799150" cy="1032565"/>
          </a:xfrm>
        </p:grpSpPr>
        <p:pic>
          <p:nvPicPr>
            <p:cNvPr id="163" name="Picture 162">
              <a:extLst>
                <a:ext uri="{FF2B5EF4-FFF2-40B4-BE49-F238E27FC236}">
                  <a16:creationId xmlns:a16="http://schemas.microsoft.com/office/drawing/2014/main" id="{696855E0-CF2E-674E-9C38-842ADFD69343}"/>
                </a:ext>
              </a:extLst>
            </p:cNvPr>
            <p:cNvPicPr>
              <a:picLocks noChangeAspect="1"/>
            </p:cNvPicPr>
            <p:nvPr/>
          </p:nvPicPr>
          <p:blipFill>
            <a:blip r:embed="rId23">
              <a:extLst>
                <a:ext uri="{BEBA8EAE-BF5A-486C-A8C5-ECC9F3942E4B}">
                  <a14:imgProps xmlns:a14="http://schemas.microsoft.com/office/drawing/2010/main">
                    <a14:imgLayer r:embed="rId25">
                      <a14:imgEffect>
                        <a14:backgroundRemoval t="10000" b="90000" l="10000" r="90000"/>
                      </a14:imgEffect>
                    </a14:imgLayer>
                  </a14:imgProps>
                </a:ext>
              </a:extLst>
            </a:blip>
            <a:stretch>
              <a:fillRect/>
            </a:stretch>
          </p:blipFill>
          <p:spPr>
            <a:xfrm>
              <a:off x="535015" y="8107464"/>
              <a:ext cx="799150" cy="1032565"/>
            </a:xfrm>
            <a:prstGeom prst="rect">
              <a:avLst/>
            </a:prstGeom>
          </p:spPr>
        </p:pic>
        <p:pic>
          <p:nvPicPr>
            <p:cNvPr id="164" name="Picture 12" descr="Free Icon | Shopping bag">
              <a:extLst>
                <a:ext uri="{FF2B5EF4-FFF2-40B4-BE49-F238E27FC236}">
                  <a16:creationId xmlns:a16="http://schemas.microsoft.com/office/drawing/2014/main" id="{3FB444F5-F181-BD46-8B87-BB530309F591}"/>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74252" y="8623746"/>
              <a:ext cx="214498" cy="214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F419AFF0-9A70-E542-95B5-E144DE72F3FF}"/>
              </a:ext>
            </a:extLst>
          </p:cNvPr>
          <p:cNvGrpSpPr/>
          <p:nvPr/>
        </p:nvGrpSpPr>
        <p:grpSpPr>
          <a:xfrm>
            <a:off x="4318723" y="7792010"/>
            <a:ext cx="779587" cy="758914"/>
            <a:chOff x="535015" y="8107464"/>
            <a:chExt cx="799150" cy="1032565"/>
          </a:xfrm>
        </p:grpSpPr>
        <p:pic>
          <p:nvPicPr>
            <p:cNvPr id="166" name="Picture 165">
              <a:extLst>
                <a:ext uri="{FF2B5EF4-FFF2-40B4-BE49-F238E27FC236}">
                  <a16:creationId xmlns:a16="http://schemas.microsoft.com/office/drawing/2014/main" id="{30664B03-DEB1-C44D-B522-1408BC9716C3}"/>
                </a:ext>
              </a:extLst>
            </p:cNvPr>
            <p:cNvPicPr>
              <a:picLocks noChangeAspect="1"/>
            </p:cNvPicPr>
            <p:nvPr/>
          </p:nvPicPr>
          <p:blipFill>
            <a:blip r:embed="rId23">
              <a:extLst>
                <a:ext uri="{BEBA8EAE-BF5A-486C-A8C5-ECC9F3942E4B}">
                  <a14:imgProps xmlns:a14="http://schemas.microsoft.com/office/drawing/2010/main">
                    <a14:imgLayer r:embed="rId26">
                      <a14:imgEffect>
                        <a14:backgroundRemoval t="10000" b="90000" l="10000" r="90000"/>
                      </a14:imgEffect>
                    </a14:imgLayer>
                  </a14:imgProps>
                </a:ext>
              </a:extLst>
            </a:blip>
            <a:stretch>
              <a:fillRect/>
            </a:stretch>
          </p:blipFill>
          <p:spPr>
            <a:xfrm>
              <a:off x="535015" y="8107464"/>
              <a:ext cx="799150" cy="1032565"/>
            </a:xfrm>
            <a:prstGeom prst="rect">
              <a:avLst/>
            </a:prstGeom>
          </p:spPr>
        </p:pic>
        <p:pic>
          <p:nvPicPr>
            <p:cNvPr id="167" name="Picture 12" descr="Free Icon | Shopping bag">
              <a:extLst>
                <a:ext uri="{FF2B5EF4-FFF2-40B4-BE49-F238E27FC236}">
                  <a16:creationId xmlns:a16="http://schemas.microsoft.com/office/drawing/2014/main" id="{987165FC-631C-1740-A17C-26B481053949}"/>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74252" y="8623746"/>
              <a:ext cx="214498" cy="214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8" name="Group 167">
            <a:extLst>
              <a:ext uri="{FF2B5EF4-FFF2-40B4-BE49-F238E27FC236}">
                <a16:creationId xmlns:a16="http://schemas.microsoft.com/office/drawing/2014/main" id="{8F66BDEA-0AB2-D94D-8291-4E15499CCC66}"/>
              </a:ext>
            </a:extLst>
          </p:cNvPr>
          <p:cNvGrpSpPr/>
          <p:nvPr/>
        </p:nvGrpSpPr>
        <p:grpSpPr>
          <a:xfrm>
            <a:off x="1065088" y="5130055"/>
            <a:ext cx="779587" cy="758914"/>
            <a:chOff x="535015" y="8107464"/>
            <a:chExt cx="799150" cy="1032565"/>
          </a:xfrm>
        </p:grpSpPr>
        <p:pic>
          <p:nvPicPr>
            <p:cNvPr id="169" name="Picture 168">
              <a:extLst>
                <a:ext uri="{FF2B5EF4-FFF2-40B4-BE49-F238E27FC236}">
                  <a16:creationId xmlns:a16="http://schemas.microsoft.com/office/drawing/2014/main" id="{6C03EFE0-828F-C14A-98AD-281EDAF29380}"/>
                </a:ext>
              </a:extLst>
            </p:cNvPr>
            <p:cNvPicPr>
              <a:picLocks noChangeAspect="1"/>
            </p:cNvPicPr>
            <p:nvPr/>
          </p:nvPicPr>
          <p:blipFill>
            <a:blip r:embed="rId23">
              <a:extLst>
                <a:ext uri="{BEBA8EAE-BF5A-486C-A8C5-ECC9F3942E4B}">
                  <a14:imgProps xmlns:a14="http://schemas.microsoft.com/office/drawing/2010/main">
                    <a14:imgLayer r:embed="rId27">
                      <a14:imgEffect>
                        <a14:backgroundRemoval t="10000" b="90000" l="10000" r="90000"/>
                      </a14:imgEffect>
                    </a14:imgLayer>
                  </a14:imgProps>
                </a:ext>
              </a:extLst>
            </a:blip>
            <a:stretch>
              <a:fillRect/>
            </a:stretch>
          </p:blipFill>
          <p:spPr>
            <a:xfrm>
              <a:off x="535015" y="8107464"/>
              <a:ext cx="799150" cy="1032565"/>
            </a:xfrm>
            <a:prstGeom prst="rect">
              <a:avLst/>
            </a:prstGeom>
          </p:spPr>
        </p:pic>
        <p:pic>
          <p:nvPicPr>
            <p:cNvPr id="170" name="Picture 12" descr="Free Icon | Shopping bag">
              <a:extLst>
                <a:ext uri="{FF2B5EF4-FFF2-40B4-BE49-F238E27FC236}">
                  <a16:creationId xmlns:a16="http://schemas.microsoft.com/office/drawing/2014/main" id="{AC51BE5D-7BAC-6B4A-9A5C-003B4E09F3C9}"/>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74252" y="8623746"/>
              <a:ext cx="214498" cy="214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1" name="Group 170">
            <a:extLst>
              <a:ext uri="{FF2B5EF4-FFF2-40B4-BE49-F238E27FC236}">
                <a16:creationId xmlns:a16="http://schemas.microsoft.com/office/drawing/2014/main" id="{5890D194-03F3-054E-9D37-266FC86BEA53}"/>
              </a:ext>
            </a:extLst>
          </p:cNvPr>
          <p:cNvGrpSpPr/>
          <p:nvPr/>
        </p:nvGrpSpPr>
        <p:grpSpPr>
          <a:xfrm>
            <a:off x="4589822" y="4569230"/>
            <a:ext cx="779587" cy="758914"/>
            <a:chOff x="535015" y="8107464"/>
            <a:chExt cx="799150" cy="1032565"/>
          </a:xfrm>
        </p:grpSpPr>
        <p:pic>
          <p:nvPicPr>
            <p:cNvPr id="172" name="Picture 171">
              <a:extLst>
                <a:ext uri="{FF2B5EF4-FFF2-40B4-BE49-F238E27FC236}">
                  <a16:creationId xmlns:a16="http://schemas.microsoft.com/office/drawing/2014/main" id="{1F1B845B-7E8B-994F-9DEE-B8114C706159}"/>
                </a:ext>
              </a:extLst>
            </p:cNvPr>
            <p:cNvPicPr>
              <a:picLocks noChangeAspect="1"/>
            </p:cNvPicPr>
            <p:nvPr/>
          </p:nvPicPr>
          <p:blipFill>
            <a:blip r:embed="rId23">
              <a:extLst>
                <a:ext uri="{BEBA8EAE-BF5A-486C-A8C5-ECC9F3942E4B}">
                  <a14:imgProps xmlns:a14="http://schemas.microsoft.com/office/drawing/2010/main">
                    <a14:imgLayer r:embed="rId28">
                      <a14:imgEffect>
                        <a14:backgroundRemoval t="10000" b="90000" l="10000" r="90000"/>
                      </a14:imgEffect>
                    </a14:imgLayer>
                  </a14:imgProps>
                </a:ext>
              </a:extLst>
            </a:blip>
            <a:stretch>
              <a:fillRect/>
            </a:stretch>
          </p:blipFill>
          <p:spPr>
            <a:xfrm>
              <a:off x="535015" y="8107464"/>
              <a:ext cx="799150" cy="1032565"/>
            </a:xfrm>
            <a:prstGeom prst="rect">
              <a:avLst/>
            </a:prstGeom>
          </p:spPr>
        </p:pic>
        <p:pic>
          <p:nvPicPr>
            <p:cNvPr id="173" name="Picture 12" descr="Free Icon | Shopping bag">
              <a:extLst>
                <a:ext uri="{FF2B5EF4-FFF2-40B4-BE49-F238E27FC236}">
                  <a16:creationId xmlns:a16="http://schemas.microsoft.com/office/drawing/2014/main" id="{48D6EF5B-5D0E-C248-8A6F-F94617B73B0A}"/>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74253" y="8623744"/>
              <a:ext cx="214498" cy="214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D848D84F-3DED-C14B-9246-5CE7DA938518}"/>
              </a:ext>
            </a:extLst>
          </p:cNvPr>
          <p:cNvGrpSpPr/>
          <p:nvPr/>
        </p:nvGrpSpPr>
        <p:grpSpPr>
          <a:xfrm>
            <a:off x="16180" y="928901"/>
            <a:ext cx="6841908" cy="689602"/>
            <a:chOff x="16180" y="928901"/>
            <a:chExt cx="6841908" cy="689602"/>
          </a:xfrm>
        </p:grpSpPr>
        <p:sp>
          <p:nvSpPr>
            <p:cNvPr id="80" name="Action Button: Custom 79">
              <a:hlinkClick r:id="rId3" action="ppaction://hlinksldjump" highlightClick="1"/>
              <a:extLst>
                <a:ext uri="{FF2B5EF4-FFF2-40B4-BE49-F238E27FC236}">
                  <a16:creationId xmlns:a16="http://schemas.microsoft.com/office/drawing/2014/main" id="{50103CA8-EBDC-6F42-B082-6E88163B7C0D}"/>
                </a:ext>
              </a:extLst>
            </p:cNvPr>
            <p:cNvSpPr/>
            <p:nvPr/>
          </p:nvSpPr>
          <p:spPr>
            <a:xfrm flipV="1">
              <a:off x="1722885" y="936199"/>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Action Button: Custom 80">
              <a:hlinkClick r:id="rId29" action="ppaction://hlinksldjump" highlightClick="1"/>
              <a:extLst>
                <a:ext uri="{FF2B5EF4-FFF2-40B4-BE49-F238E27FC236}">
                  <a16:creationId xmlns:a16="http://schemas.microsoft.com/office/drawing/2014/main" id="{CEFC95D5-F301-A646-832F-C060EBE33B55}"/>
                </a:ext>
              </a:extLst>
            </p:cNvPr>
            <p:cNvSpPr/>
            <p:nvPr/>
          </p:nvSpPr>
          <p:spPr>
            <a:xfrm flipV="1">
              <a:off x="3431725" y="928901"/>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Action Button: Custom 81">
              <a:hlinkClick r:id="rId30" action="ppaction://hlinksldjump" highlightClick="1"/>
              <a:extLst>
                <a:ext uri="{FF2B5EF4-FFF2-40B4-BE49-F238E27FC236}">
                  <a16:creationId xmlns:a16="http://schemas.microsoft.com/office/drawing/2014/main" id="{49F0A5B4-7FAA-8A44-911C-AC7A5E2AD04D}"/>
                </a:ext>
              </a:extLst>
            </p:cNvPr>
            <p:cNvSpPr/>
            <p:nvPr/>
          </p:nvSpPr>
          <p:spPr>
            <a:xfrm flipV="1">
              <a:off x="5152632" y="938324"/>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Action Button: Custom 82">
              <a:hlinkClick r:id="rId31" action="ppaction://hlinksldjump" highlightClick="1"/>
              <a:extLst>
                <a:ext uri="{FF2B5EF4-FFF2-40B4-BE49-F238E27FC236}">
                  <a16:creationId xmlns:a16="http://schemas.microsoft.com/office/drawing/2014/main" id="{5A483C49-9977-E948-B464-20A94B3311CB}"/>
                </a:ext>
              </a:extLst>
            </p:cNvPr>
            <p:cNvSpPr/>
            <p:nvPr/>
          </p:nvSpPr>
          <p:spPr>
            <a:xfrm flipV="1">
              <a:off x="16180" y="936198"/>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4" name="Rectangle 83">
            <a:hlinkClick r:id="rId32" action="ppaction://hlinksldjump"/>
            <a:extLst>
              <a:ext uri="{FF2B5EF4-FFF2-40B4-BE49-F238E27FC236}">
                <a16:creationId xmlns:a16="http://schemas.microsoft.com/office/drawing/2014/main" id="{3CEB43FF-2473-144D-B981-739D7120AF0F}"/>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Rectangle 84">
            <a:hlinkClick r:id="rId33" action="ppaction://hlinksldjump"/>
            <a:extLst>
              <a:ext uri="{FF2B5EF4-FFF2-40B4-BE49-F238E27FC236}">
                <a16:creationId xmlns:a16="http://schemas.microsoft.com/office/drawing/2014/main" id="{EE862587-13DD-FB4B-8884-00A73391B6B3}"/>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6" name="Picture 85">
            <a:extLst>
              <a:ext uri="{FF2B5EF4-FFF2-40B4-BE49-F238E27FC236}">
                <a16:creationId xmlns:a16="http://schemas.microsoft.com/office/drawing/2014/main" id="{9A4C5BAB-ABE6-D64F-B368-0A36AC2D3FD9}"/>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Lst>
          </a:blip>
          <a:stretch>
            <a:fillRect/>
          </a:stretch>
        </p:blipFill>
        <p:spPr>
          <a:xfrm>
            <a:off x="4222033" y="6977417"/>
            <a:ext cx="399013" cy="420217"/>
          </a:xfrm>
          <a:prstGeom prst="rect">
            <a:avLst/>
          </a:prstGeom>
        </p:spPr>
      </p:pic>
      <p:pic>
        <p:nvPicPr>
          <p:cNvPr id="87" name="Picture 86">
            <a:extLst>
              <a:ext uri="{FF2B5EF4-FFF2-40B4-BE49-F238E27FC236}">
                <a16:creationId xmlns:a16="http://schemas.microsoft.com/office/drawing/2014/main" id="{4BAF034A-F880-3A4D-924F-9BAEF89C9E5E}"/>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0000"/>
                    </a14:imgEffect>
                  </a14:imgLayer>
                </a14:imgProps>
              </a:ext>
            </a:extLst>
          </a:blip>
          <a:stretch>
            <a:fillRect/>
          </a:stretch>
        </p:blipFill>
        <p:spPr>
          <a:xfrm>
            <a:off x="4049577" y="1742874"/>
            <a:ext cx="552717" cy="466513"/>
          </a:xfrm>
          <a:prstGeom prst="rect">
            <a:avLst/>
          </a:prstGeom>
        </p:spPr>
      </p:pic>
      <p:pic>
        <p:nvPicPr>
          <p:cNvPr id="88" name="Picture 87">
            <a:extLst>
              <a:ext uri="{FF2B5EF4-FFF2-40B4-BE49-F238E27FC236}">
                <a16:creationId xmlns:a16="http://schemas.microsoft.com/office/drawing/2014/main" id="{695CF056-4D85-4A40-BBDE-B909987F8A33}"/>
              </a:ext>
            </a:extLst>
          </p:cNvPr>
          <p:cNvPicPr>
            <a:picLocks noChangeAspect="1"/>
          </p:cNvPicPr>
          <p:nvPr/>
        </p:nvPicPr>
        <p:blipFill>
          <a:blip r:embed="rId36">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4074768" y="2480209"/>
            <a:ext cx="552717" cy="466513"/>
          </a:xfrm>
          <a:prstGeom prst="rect">
            <a:avLst/>
          </a:prstGeom>
        </p:spPr>
      </p:pic>
      <p:sp>
        <p:nvSpPr>
          <p:cNvPr id="89" name="Action Button: Custom 88">
            <a:hlinkClick r:id="rId39" action="ppaction://hlinksldjump" highlightClick="1"/>
            <a:extLst>
              <a:ext uri="{FF2B5EF4-FFF2-40B4-BE49-F238E27FC236}">
                <a16:creationId xmlns:a16="http://schemas.microsoft.com/office/drawing/2014/main" id="{752E7B69-7F9D-DC4D-BE49-C5E0ECBB51D9}"/>
              </a:ext>
            </a:extLst>
          </p:cNvPr>
          <p:cNvSpPr/>
          <p:nvPr/>
        </p:nvSpPr>
        <p:spPr>
          <a:xfrm flipV="1">
            <a:off x="3024644" y="6135021"/>
            <a:ext cx="1963369" cy="1527465"/>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90" name="Group 89">
            <a:extLst>
              <a:ext uri="{FF2B5EF4-FFF2-40B4-BE49-F238E27FC236}">
                <a16:creationId xmlns:a16="http://schemas.microsoft.com/office/drawing/2014/main" id="{AE2790CD-A158-6B40-A2C4-E5A27BFFC3AF}"/>
              </a:ext>
            </a:extLst>
          </p:cNvPr>
          <p:cNvGrpSpPr/>
          <p:nvPr/>
        </p:nvGrpSpPr>
        <p:grpSpPr>
          <a:xfrm>
            <a:off x="5211881" y="3604622"/>
            <a:ext cx="2111906" cy="1014156"/>
            <a:chOff x="5085184" y="3592823"/>
            <a:chExt cx="2111906" cy="1014156"/>
          </a:xfrm>
        </p:grpSpPr>
        <p:pic>
          <p:nvPicPr>
            <p:cNvPr id="92" name="Picture 8" descr="Pinch Zoom In Icons - Download Free Vector Icons | Noun Project">
              <a:extLst>
                <a:ext uri="{FF2B5EF4-FFF2-40B4-BE49-F238E27FC236}">
                  <a16:creationId xmlns:a16="http://schemas.microsoft.com/office/drawing/2014/main" id="{A6B5A25C-9010-7345-B6C1-A0BABA9603C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182934" y="3592823"/>
              <a:ext cx="1014156" cy="1014156"/>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1374CECA-14F7-A548-8D57-1EA99694E90C}"/>
                </a:ext>
              </a:extLst>
            </p:cNvPr>
            <p:cNvSpPr txBox="1"/>
            <p:nvPr/>
          </p:nvSpPr>
          <p:spPr>
            <a:xfrm>
              <a:off x="5085184" y="3794227"/>
              <a:ext cx="1186543" cy="276999"/>
            </a:xfrm>
            <a:prstGeom prst="rect">
              <a:avLst/>
            </a:prstGeom>
            <a:noFill/>
          </p:spPr>
          <p:txBody>
            <a:bodyPr wrap="none" rtlCol="0">
              <a:spAutoFit/>
            </a:bodyPr>
            <a:lstStyle/>
            <a:p>
              <a:r>
                <a:rPr lang="en-GB" sz="1200" i="1" dirty="0">
                  <a:latin typeface="Lora" panose="02000503000000020004" pitchFamily="2" charset="77"/>
                </a:rPr>
                <a:t>Pinch to Zoom</a:t>
              </a:r>
            </a:p>
          </p:txBody>
        </p:sp>
      </p:grpSp>
      <p:pic>
        <p:nvPicPr>
          <p:cNvPr id="7" name="Picture 6">
            <a:extLst>
              <a:ext uri="{FF2B5EF4-FFF2-40B4-BE49-F238E27FC236}">
                <a16:creationId xmlns:a16="http://schemas.microsoft.com/office/drawing/2014/main" id="{57E2C0D5-F78E-014E-BCA6-03783818E5C3}"/>
              </a:ext>
            </a:extLst>
          </p:cNvPr>
          <p:cNvPicPr>
            <a:picLocks noChangeAspect="1"/>
          </p:cNvPicPr>
          <p:nvPr/>
        </p:nvPicPr>
        <p:blipFill>
          <a:blip r:embed="rId41">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a:off x="4566922" y="6995971"/>
            <a:ext cx="451921" cy="406041"/>
          </a:xfrm>
          <a:prstGeom prst="rect">
            <a:avLst/>
          </a:prstGeom>
        </p:spPr>
      </p:pic>
      <p:sp>
        <p:nvSpPr>
          <p:cNvPr id="95" name="Rectangle 94">
            <a:hlinkClick r:id="rId43" action="ppaction://hlinksldjump"/>
            <a:extLst>
              <a:ext uri="{FF2B5EF4-FFF2-40B4-BE49-F238E27FC236}">
                <a16:creationId xmlns:a16="http://schemas.microsoft.com/office/drawing/2014/main" id="{68664B3C-CFEB-1742-877B-07B1C99874E5}"/>
              </a:ext>
            </a:extLst>
          </p:cNvPr>
          <p:cNvSpPr/>
          <p:nvPr/>
        </p:nvSpPr>
        <p:spPr>
          <a:xfrm>
            <a:off x="4164351" y="6946006"/>
            <a:ext cx="433921" cy="436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 name="Rectangle 95">
            <a:hlinkClick r:id="rId32" action="ppaction://hlinksldjump"/>
            <a:extLst>
              <a:ext uri="{FF2B5EF4-FFF2-40B4-BE49-F238E27FC236}">
                <a16:creationId xmlns:a16="http://schemas.microsoft.com/office/drawing/2014/main" id="{89EE62FC-8C06-EF4A-8CF3-FD4008273930}"/>
              </a:ext>
            </a:extLst>
          </p:cNvPr>
          <p:cNvSpPr/>
          <p:nvPr/>
        </p:nvSpPr>
        <p:spPr>
          <a:xfrm>
            <a:off x="-9038" y="-1"/>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Trigger More Details" descr="Right pointing backhand index ">
            <a:extLst>
              <a:ext uri="{FF2B5EF4-FFF2-40B4-BE49-F238E27FC236}">
                <a16:creationId xmlns:a16="http://schemas.microsoft.com/office/drawing/2014/main" id="{9B420376-F753-5A43-9DEC-BABD5412D39B}"/>
              </a:ext>
            </a:extLst>
          </p:cNvPr>
          <p:cNvSpPr/>
          <p:nvPr/>
        </p:nvSpPr>
        <p:spPr>
          <a:xfrm rot="16200000">
            <a:off x="72726" y="791669"/>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1272213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FDE726-45E4-574A-906E-AE9F2339B1AC}"/>
              </a:ext>
            </a:extLst>
          </p:cNvPr>
          <p:cNvSpPr>
            <a:spLocks noGrp="1"/>
          </p:cNvSpPr>
          <p:nvPr>
            <p:ph type="subTitle" idx="1"/>
          </p:nvPr>
        </p:nvSpPr>
        <p:spPr/>
        <p:txBody>
          <a:bodyPr anchor="ctr">
            <a:normAutofit fontScale="92500"/>
          </a:bodyPr>
          <a:lstStyle/>
          <a:p>
            <a:r>
              <a:rPr lang="en-GB" dirty="0"/>
              <a:t>Guide </a:t>
            </a:r>
          </a:p>
        </p:txBody>
      </p:sp>
      <p:sp>
        <p:nvSpPr>
          <p:cNvPr id="18" name="Rectangle 17">
            <a:extLst>
              <a:ext uri="{FF2B5EF4-FFF2-40B4-BE49-F238E27FC236}">
                <a16:creationId xmlns:a16="http://schemas.microsoft.com/office/drawing/2014/main" id="{81823DF3-876B-CE40-8941-2E8A33B3B80B}"/>
              </a:ext>
            </a:extLst>
          </p:cNvPr>
          <p:cNvSpPr/>
          <p:nvPr/>
        </p:nvSpPr>
        <p:spPr>
          <a:xfrm>
            <a:off x="-2" y="920552"/>
            <a:ext cx="1721217" cy="701848"/>
          </a:xfrm>
          <a:prstGeom prst="rect">
            <a:avLst/>
          </a:prstGeom>
          <a:solidFill>
            <a:schemeClr val="bg2">
              <a:lumMod val="60000"/>
              <a:lumOff val="40000"/>
              <a:alpha val="7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B0DF66A-28D5-5F45-9005-A47A41749421}"/>
              </a:ext>
            </a:extLst>
          </p:cNvPr>
          <p:cNvSpPr/>
          <p:nvPr/>
        </p:nvSpPr>
        <p:spPr>
          <a:xfrm>
            <a:off x="1721215" y="920552"/>
            <a:ext cx="1712262" cy="701848"/>
          </a:xfrm>
          <a:prstGeom prst="rect">
            <a:avLst/>
          </a:prstGeom>
          <a:solidFill>
            <a:schemeClr val="accent5">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99FA876D-652E-0948-9A30-12082EDCCE30}"/>
              </a:ext>
            </a:extLst>
          </p:cNvPr>
          <p:cNvSpPr/>
          <p:nvPr/>
        </p:nvSpPr>
        <p:spPr>
          <a:xfrm>
            <a:off x="3433477" y="920552"/>
            <a:ext cx="1721216" cy="701848"/>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A7A683-84D9-CB43-8421-3DF72607B5FD}"/>
              </a:ext>
            </a:extLst>
          </p:cNvPr>
          <p:cNvSpPr/>
          <p:nvPr/>
        </p:nvSpPr>
        <p:spPr>
          <a:xfrm>
            <a:off x="5136785" y="920552"/>
            <a:ext cx="1721216" cy="701848"/>
          </a:xfrm>
          <a:prstGeom prst="rect">
            <a:avLst/>
          </a:prstGeom>
          <a:solidFill>
            <a:schemeClr val="accent3">
              <a:alpha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18111620-EE32-7D4F-8982-842F60BBF0E4}"/>
              </a:ext>
            </a:extLst>
          </p:cNvPr>
          <p:cNvSpPr txBox="1"/>
          <p:nvPr/>
        </p:nvSpPr>
        <p:spPr>
          <a:xfrm>
            <a:off x="620688" y="1086810"/>
            <a:ext cx="673582" cy="369332"/>
          </a:xfrm>
          <a:prstGeom prst="rect">
            <a:avLst/>
          </a:prstGeom>
          <a:noFill/>
        </p:spPr>
        <p:txBody>
          <a:bodyPr wrap="none" rtlCol="0">
            <a:spAutoFit/>
          </a:bodyPr>
          <a:lstStyle/>
          <a:p>
            <a:r>
              <a:rPr lang="en-GB" dirty="0">
                <a:latin typeface="Oswald Medium" panose="02000603000000000000" pitchFamily="2" charset="77"/>
              </a:rPr>
              <a:t>Rides</a:t>
            </a:r>
          </a:p>
        </p:txBody>
      </p:sp>
      <p:pic>
        <p:nvPicPr>
          <p:cNvPr id="27" name="Picture 26">
            <a:extLst>
              <a:ext uri="{FF2B5EF4-FFF2-40B4-BE49-F238E27FC236}">
                <a16:creationId xmlns:a16="http://schemas.microsoft.com/office/drawing/2014/main" id="{0325F0CA-E823-E044-8951-BDD44AF2056F}"/>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17907" y="920552"/>
            <a:ext cx="701848" cy="701848"/>
          </a:xfrm>
          <a:prstGeom prst="rect">
            <a:avLst/>
          </a:prstGeom>
        </p:spPr>
      </p:pic>
      <p:sp>
        <p:nvSpPr>
          <p:cNvPr id="29" name="TextBox 28">
            <a:extLst>
              <a:ext uri="{FF2B5EF4-FFF2-40B4-BE49-F238E27FC236}">
                <a16:creationId xmlns:a16="http://schemas.microsoft.com/office/drawing/2014/main" id="{D0A3AD9E-4B9A-D24F-BD6D-AA35ABE96221}"/>
              </a:ext>
            </a:extLst>
          </p:cNvPr>
          <p:cNvSpPr txBox="1"/>
          <p:nvPr/>
        </p:nvSpPr>
        <p:spPr>
          <a:xfrm>
            <a:off x="2262842" y="1118531"/>
            <a:ext cx="742511" cy="369332"/>
          </a:xfrm>
          <a:prstGeom prst="rect">
            <a:avLst/>
          </a:prstGeom>
          <a:noFill/>
        </p:spPr>
        <p:txBody>
          <a:bodyPr wrap="none" rtlCol="0">
            <a:spAutoFit/>
          </a:bodyPr>
          <a:lstStyle/>
          <a:p>
            <a:r>
              <a:rPr lang="en-GB" dirty="0">
                <a:latin typeface="Oswald Medium" panose="02000603000000000000" pitchFamily="2" charset="77"/>
              </a:rPr>
              <a:t>Shows</a:t>
            </a:r>
          </a:p>
        </p:txBody>
      </p:sp>
      <p:pic>
        <p:nvPicPr>
          <p:cNvPr id="11270" name="Picture 6" descr="Eating Icon #132014 - Free Icons Library">
            <a:extLst>
              <a:ext uri="{FF2B5EF4-FFF2-40B4-BE49-F238E27FC236}">
                <a16:creationId xmlns:a16="http://schemas.microsoft.com/office/drawing/2014/main" id="{566B765E-9DB8-864A-BE55-E67DCE70D598}"/>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3460472" y="889354"/>
            <a:ext cx="701848" cy="7018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BF553BA-1157-B14F-B9A8-B80981441A6C}"/>
              </a:ext>
            </a:extLst>
          </p:cNvPr>
          <p:cNvSpPr txBox="1"/>
          <p:nvPr/>
        </p:nvSpPr>
        <p:spPr>
          <a:xfrm>
            <a:off x="4049577" y="1086810"/>
            <a:ext cx="753732" cy="369332"/>
          </a:xfrm>
          <a:prstGeom prst="rect">
            <a:avLst/>
          </a:prstGeom>
          <a:noFill/>
        </p:spPr>
        <p:txBody>
          <a:bodyPr wrap="none" rtlCol="0">
            <a:spAutoFit/>
          </a:bodyPr>
          <a:lstStyle/>
          <a:p>
            <a:r>
              <a:rPr lang="en-GB" dirty="0">
                <a:latin typeface="Oswald Medium" panose="02000603000000000000" pitchFamily="2" charset="77"/>
              </a:rPr>
              <a:t>Dining</a:t>
            </a:r>
          </a:p>
        </p:txBody>
      </p:sp>
      <p:pic>
        <p:nvPicPr>
          <p:cNvPr id="11276" name="Picture 12" descr="Free Icon | Shopping bag">
            <a:extLst>
              <a:ext uri="{FF2B5EF4-FFF2-40B4-BE49-F238E27FC236}">
                <a16:creationId xmlns:a16="http://schemas.microsoft.com/office/drawing/2014/main" id="{F7E992FF-2429-A942-BA71-BB004203590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181688" y="989855"/>
            <a:ext cx="576004" cy="57600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B00A3AD-9F96-C747-92FE-80A8E3459B6B}"/>
              </a:ext>
            </a:extLst>
          </p:cNvPr>
          <p:cNvSpPr txBox="1"/>
          <p:nvPr/>
        </p:nvSpPr>
        <p:spPr>
          <a:xfrm>
            <a:off x="5733256" y="1097489"/>
            <a:ext cx="1008609" cy="369332"/>
          </a:xfrm>
          <a:prstGeom prst="rect">
            <a:avLst/>
          </a:prstGeom>
          <a:noFill/>
        </p:spPr>
        <p:txBody>
          <a:bodyPr wrap="none" rtlCol="0">
            <a:spAutoFit/>
          </a:bodyPr>
          <a:lstStyle/>
          <a:p>
            <a:r>
              <a:rPr lang="en-GB" dirty="0">
                <a:latin typeface="Oswald Medium" panose="02000603000000000000" pitchFamily="2" charset="77"/>
              </a:rPr>
              <a:t>Shopping</a:t>
            </a:r>
          </a:p>
        </p:txBody>
      </p:sp>
      <p:pic>
        <p:nvPicPr>
          <p:cNvPr id="37" name="Picture 4">
            <a:extLst>
              <a:ext uri="{FF2B5EF4-FFF2-40B4-BE49-F238E27FC236}">
                <a16:creationId xmlns:a16="http://schemas.microsoft.com/office/drawing/2014/main" id="{CFFF03C8-306E-0640-B73F-291E83846862}"/>
              </a:ext>
            </a:extLst>
          </p:cNvPr>
          <p:cNvPicPr>
            <a:picLocks noChangeAspect="1" noChangeArrowheads="1"/>
          </p:cNvPicPr>
          <p:nvPr/>
        </p:nvPicPr>
        <p:blipFill>
          <a:blip r:embed="rId9">
            <a:grayscl/>
            <a:extLst>
              <a:ext uri="{BEBA8EAE-BF5A-486C-A8C5-ECC9F3942E4B}">
                <a14:imgProps xmlns:a14="http://schemas.microsoft.com/office/drawing/2010/main">
                  <a14:imgLayer r:embed="rId10">
                    <a14:imgEffect>
                      <a14:backgroundRemoval t="10000" b="90000" l="6100" r="94900">
                        <a14:foregroundMark x1="22300" y1="21923" x2="27300" y2="28205"/>
                        <a14:foregroundMark x1="27300" y1="28205" x2="29200" y2="28590"/>
                        <a14:foregroundMark x1="55300" y1="47179" x2="44400" y2="47179"/>
                        <a14:foregroundMark x1="44400" y1="47179" x2="38200" y2="50256"/>
                        <a14:foregroundMark x1="38200" y1="50256" x2="37600" y2="58462"/>
                        <a14:foregroundMark x1="37600" y1="58462" x2="47400" y2="68462"/>
                        <a14:foregroundMark x1="47400" y1="68462" x2="55400" y2="68077"/>
                        <a14:foregroundMark x1="55400" y1="68077" x2="59400" y2="61795"/>
                        <a14:foregroundMark x1="59400" y1="61795" x2="59700" y2="60000"/>
                        <a14:foregroundMark x1="9700" y1="43974" x2="4100" y2="48077"/>
                        <a14:foregroundMark x1="4100" y1="48077" x2="6100" y2="75385"/>
                        <a14:foregroundMark x1="6100" y1="75385" x2="6800" y2="75385"/>
                        <a14:foregroundMark x1="33500" y1="58462" x2="12300" y2="59103"/>
                        <a14:foregroundMark x1="12300" y1="59103" x2="7900" y2="68590"/>
                        <a14:foregroundMark x1="7900" y1="68590" x2="14600" y2="73462"/>
                        <a14:foregroundMark x1="14600" y1="73462" x2="23200" y2="73718"/>
                        <a14:foregroundMark x1="23200" y1="73718" x2="31300" y2="70128"/>
                        <a14:foregroundMark x1="31300" y1="70128" x2="33000" y2="68077"/>
                        <a14:foregroundMark x1="67800" y1="48846" x2="30400" y2="49487"/>
                        <a14:foregroundMark x1="30400" y1="49487" x2="16900" y2="55000"/>
                        <a14:foregroundMark x1="16900" y1="55000" x2="12100" y2="61667"/>
                        <a14:foregroundMark x1="12100" y1="61667" x2="15200" y2="67308"/>
                        <a14:foregroundMark x1="15200" y1="67308" x2="35600" y2="67436"/>
                        <a14:foregroundMark x1="35600" y1="67436" x2="45900" y2="66538"/>
                        <a14:foregroundMark x1="45900" y1="66538" x2="56300" y2="58590"/>
                        <a14:foregroundMark x1="56300" y1="58590" x2="61600" y2="45513"/>
                        <a14:foregroundMark x1="50300" y1="47821" x2="41400" y2="48718"/>
                        <a14:foregroundMark x1="41400" y1="48718" x2="37600" y2="54744"/>
                        <a14:foregroundMark x1="37600" y1="54744" x2="36800" y2="62949"/>
                        <a14:foregroundMark x1="36800" y1="62949" x2="47300" y2="63077"/>
                        <a14:foregroundMark x1="47300" y1="63077" x2="55200" y2="60897"/>
                        <a14:foregroundMark x1="55200" y1="60897" x2="52600" y2="51026"/>
                        <a14:foregroundMark x1="52600" y1="51026" x2="52600" y2="51026"/>
                        <a14:foregroundMark x1="13500" y1="54872" x2="19000" y2="61154"/>
                        <a14:foregroundMark x1="19000" y1="61154" x2="26700" y2="62436"/>
                        <a14:foregroundMark x1="26700" y1="62436" x2="30900" y2="67821"/>
                        <a14:foregroundMark x1="30900" y1="67821" x2="28700" y2="70000"/>
                        <a14:foregroundMark x1="12800" y1="53590" x2="13000" y2="59744"/>
                        <a14:foregroundMark x1="13000" y1="59744" x2="16900" y2="64231"/>
                        <a14:foregroundMark x1="16200" y1="79872" x2="35700" y2="80000"/>
                        <a14:foregroundMark x1="35700" y1="80000" x2="47800" y2="79487"/>
                        <a14:foregroundMark x1="47800" y1="79487" x2="69200" y2="80385"/>
                        <a14:foregroundMark x1="69200" y1="80385" x2="86000" y2="79487"/>
                        <a14:foregroundMark x1="86000" y1="79487" x2="87400" y2="79487"/>
                        <a14:foregroundMark x1="89400" y1="59487" x2="93300" y2="66026"/>
                        <a14:foregroundMark x1="93300" y1="66026" x2="94700" y2="79615"/>
                        <a14:foregroundMark x1="94700" y1="79615" x2="91500" y2="83718"/>
                        <a14:foregroundMark x1="94900" y1="36667" x2="94900" y2="36667"/>
                        <a14:foregroundMark x1="39700" y1="71667" x2="39700" y2="71667"/>
                      </a14:backgroundRemoval>
                    </a14:imgEffect>
                  </a14:imgLayer>
                </a14:imgProps>
              </a:ext>
              <a:ext uri="{28A0092B-C50C-407E-A947-70E740481C1C}">
                <a14:useLocalDpi xmlns:a14="http://schemas.microsoft.com/office/drawing/2010/main" val="0"/>
              </a:ext>
            </a:extLst>
          </a:blip>
          <a:srcRect/>
          <a:stretch>
            <a:fillRect/>
          </a:stretch>
        </p:blipFill>
        <p:spPr bwMode="auto">
          <a:xfrm>
            <a:off x="41226" y="3016496"/>
            <a:ext cx="7010792" cy="765107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2DC98C8-89AC-3B42-9B82-258EEE532CAC}"/>
              </a:ext>
            </a:extLst>
          </p:cNvPr>
          <p:cNvGrpSpPr/>
          <p:nvPr/>
        </p:nvGrpSpPr>
        <p:grpSpPr>
          <a:xfrm>
            <a:off x="497621" y="4174985"/>
            <a:ext cx="5910286" cy="4284000"/>
            <a:chOff x="492642" y="2819799"/>
            <a:chExt cx="5910286" cy="4284000"/>
          </a:xfrm>
        </p:grpSpPr>
        <p:pic>
          <p:nvPicPr>
            <p:cNvPr id="11278" name="Picture 14" descr="X mark - Free signs icons">
              <a:extLst>
                <a:ext uri="{FF2B5EF4-FFF2-40B4-BE49-F238E27FC236}">
                  <a16:creationId xmlns:a16="http://schemas.microsoft.com/office/drawing/2014/main" id="{2482B321-E7E6-AD48-84A0-9233B03C9B4D}"/>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001544" y="6624477"/>
              <a:ext cx="325433" cy="3254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Shape&#10;&#10;Description automatically generated with low confidence">
              <a:extLst>
                <a:ext uri="{FF2B5EF4-FFF2-40B4-BE49-F238E27FC236}">
                  <a16:creationId xmlns:a16="http://schemas.microsoft.com/office/drawing/2014/main" id="{6F5940E4-D497-BA48-96C5-BDFDD1994CEB}"/>
                </a:ext>
              </a:extLst>
            </p:cNvPr>
            <p:cNvPicPr>
              <a:picLocks noChangeAspect="1"/>
            </p:cNvPicPr>
            <p:nvPr/>
          </p:nvPicPr>
          <p:blipFill>
            <a:blip r:embed="rId13">
              <a:duotone>
                <a:prstClr val="black"/>
                <a:schemeClr val="tx2">
                  <a:tint val="45000"/>
                  <a:satMod val="400000"/>
                </a:schemeClr>
              </a:duotone>
            </a:blip>
            <a:stretch>
              <a:fillRect/>
            </a:stretch>
          </p:blipFill>
          <p:spPr>
            <a:xfrm>
              <a:off x="2696208" y="6093896"/>
              <a:ext cx="936104" cy="792088"/>
            </a:xfrm>
            <a:prstGeom prst="rect">
              <a:avLst/>
            </a:prstGeom>
          </p:spPr>
        </p:pic>
        <p:sp>
          <p:nvSpPr>
            <p:cNvPr id="30" name="TextBox 29">
              <a:extLst>
                <a:ext uri="{FF2B5EF4-FFF2-40B4-BE49-F238E27FC236}">
                  <a16:creationId xmlns:a16="http://schemas.microsoft.com/office/drawing/2014/main" id="{59AE896A-2DA0-0C4E-8D7F-AD8B7CCD8320}"/>
                </a:ext>
              </a:extLst>
            </p:cNvPr>
            <p:cNvSpPr txBox="1"/>
            <p:nvPr/>
          </p:nvSpPr>
          <p:spPr>
            <a:xfrm>
              <a:off x="3133739" y="6703689"/>
              <a:ext cx="1004183" cy="400110"/>
            </a:xfrm>
            <a:prstGeom prst="rect">
              <a:avLst/>
            </a:prstGeom>
            <a:noFill/>
          </p:spPr>
          <p:txBody>
            <a:bodyPr wrap="square" rtlCol="0">
              <a:spAutoFit/>
            </a:bodyPr>
            <a:lstStyle/>
            <a:p>
              <a:r>
                <a:rPr lang="en-GB" sz="1000" b="1" dirty="0">
                  <a:latin typeface="Lora" panose="02000503000000020004" pitchFamily="2" charset="77"/>
                </a:rPr>
                <a:t>You are </a:t>
              </a:r>
            </a:p>
            <a:p>
              <a:r>
                <a:rPr lang="en-GB" sz="1000" b="1" dirty="0">
                  <a:latin typeface="Lora" panose="02000503000000020004" pitchFamily="2" charset="77"/>
                </a:rPr>
                <a:t>Here</a:t>
              </a:r>
            </a:p>
          </p:txBody>
        </p:sp>
        <p:sp>
          <p:nvSpPr>
            <p:cNvPr id="31" name="Rounded Rectangle 30">
              <a:extLst>
                <a:ext uri="{FF2B5EF4-FFF2-40B4-BE49-F238E27FC236}">
                  <a16:creationId xmlns:a16="http://schemas.microsoft.com/office/drawing/2014/main" id="{8751C795-C7D4-2846-BB45-498BC004A8C0}"/>
                </a:ext>
              </a:extLst>
            </p:cNvPr>
            <p:cNvSpPr/>
            <p:nvPr/>
          </p:nvSpPr>
          <p:spPr>
            <a:xfrm>
              <a:off x="1177313" y="3102523"/>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Hufflepuff</a:t>
              </a:r>
            </a:p>
          </p:txBody>
        </p:sp>
        <p:sp>
          <p:nvSpPr>
            <p:cNvPr id="62" name="Rounded Rectangle 61">
              <a:extLst>
                <a:ext uri="{FF2B5EF4-FFF2-40B4-BE49-F238E27FC236}">
                  <a16:creationId xmlns:a16="http://schemas.microsoft.com/office/drawing/2014/main" id="{EAFA99A0-C7A2-C540-9594-EDD40B49678F}"/>
                </a:ext>
              </a:extLst>
            </p:cNvPr>
            <p:cNvSpPr/>
            <p:nvPr/>
          </p:nvSpPr>
          <p:spPr>
            <a:xfrm>
              <a:off x="4338976" y="2819799"/>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Gryffindor</a:t>
              </a:r>
            </a:p>
          </p:txBody>
        </p:sp>
        <p:sp>
          <p:nvSpPr>
            <p:cNvPr id="63" name="Rounded Rectangle 62">
              <a:extLst>
                <a:ext uri="{FF2B5EF4-FFF2-40B4-BE49-F238E27FC236}">
                  <a16:creationId xmlns:a16="http://schemas.microsoft.com/office/drawing/2014/main" id="{33ED2311-92AC-C548-B866-A7F9B550212A}"/>
                </a:ext>
              </a:extLst>
            </p:cNvPr>
            <p:cNvSpPr/>
            <p:nvPr/>
          </p:nvSpPr>
          <p:spPr>
            <a:xfrm>
              <a:off x="4884033" y="6379206"/>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Ravenclaw</a:t>
              </a:r>
            </a:p>
          </p:txBody>
        </p:sp>
        <p:sp>
          <p:nvSpPr>
            <p:cNvPr id="70" name="Rounded Rectangle 69">
              <a:extLst>
                <a:ext uri="{FF2B5EF4-FFF2-40B4-BE49-F238E27FC236}">
                  <a16:creationId xmlns:a16="http://schemas.microsoft.com/office/drawing/2014/main" id="{21503730-94DC-3248-BCF2-0441B9CC2C6B}"/>
                </a:ext>
              </a:extLst>
            </p:cNvPr>
            <p:cNvSpPr/>
            <p:nvPr/>
          </p:nvSpPr>
          <p:spPr>
            <a:xfrm>
              <a:off x="492642" y="6511036"/>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Slytherin</a:t>
              </a:r>
            </a:p>
          </p:txBody>
        </p:sp>
        <p:pic>
          <p:nvPicPr>
            <p:cNvPr id="42" name="Picture 41">
              <a:extLst>
                <a:ext uri="{FF2B5EF4-FFF2-40B4-BE49-F238E27FC236}">
                  <a16:creationId xmlns:a16="http://schemas.microsoft.com/office/drawing/2014/main" id="{A617CA21-B69F-A54C-B8BB-4B69D9EAAE2C}"/>
                </a:ext>
              </a:extLst>
            </p:cNvPr>
            <p:cNvPicPr>
              <a:picLocks noChangeAspect="1"/>
            </p:cNvPicPr>
            <p:nvPr/>
          </p:nvPicPr>
          <p:blipFill>
            <a:blip r:embed="rId3">
              <a:biLevel thresh="25000"/>
              <a:extLst>
                <a:ext uri="{BEBA8EAE-BF5A-486C-A8C5-ECC9F3942E4B}">
                  <a14:imgProps xmlns:a14="http://schemas.microsoft.com/office/drawing/2010/main">
                    <a14:imgLayer r:embed="rId14">
                      <a14:imgEffect>
                        <a14:artisticPhotocopy/>
                      </a14:imgEffect>
                    </a14:imgLayer>
                  </a14:imgProps>
                </a:ext>
              </a:extLst>
            </a:blip>
            <a:stretch>
              <a:fillRect/>
            </a:stretch>
          </p:blipFill>
          <p:spPr>
            <a:xfrm>
              <a:off x="2136785" y="4247281"/>
              <a:ext cx="375153" cy="317437"/>
            </a:xfrm>
            <a:prstGeom prst="rect">
              <a:avLst/>
            </a:prstGeom>
          </p:spPr>
        </p:pic>
      </p:grpSp>
      <p:pic>
        <p:nvPicPr>
          <p:cNvPr id="2050" name="Picture 2" descr="Stage - Free buildings icons">
            <a:extLst>
              <a:ext uri="{FF2B5EF4-FFF2-40B4-BE49-F238E27FC236}">
                <a16:creationId xmlns:a16="http://schemas.microsoft.com/office/drawing/2014/main" id="{005B8EBD-E7AC-134C-95D0-9DAEF9C4A532}"/>
              </a:ext>
            </a:extLst>
          </p:cNvPr>
          <p:cNvPicPr>
            <a:picLocks noChangeAspect="1" noChangeArrowheads="1"/>
          </p:cNvPicPr>
          <p:nvPr/>
        </p:nvPicPr>
        <p:blipFill>
          <a:blip r:embed="rId15">
            <a:lum bright="70000" contrast="-70000"/>
            <a:extLst>
              <a:ext uri="{BEBA8EAE-BF5A-486C-A8C5-ECC9F3942E4B}">
                <a14:imgProps xmlns:a14="http://schemas.microsoft.com/office/drawing/2010/main">
                  <a14:imgLayer r:embed="rId1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769275" y="986134"/>
            <a:ext cx="575256" cy="575256"/>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111">
            <a:extLst>
              <a:ext uri="{FF2B5EF4-FFF2-40B4-BE49-F238E27FC236}">
                <a16:creationId xmlns:a16="http://schemas.microsoft.com/office/drawing/2014/main" id="{B9C95E65-9D1E-D241-8263-AA9BECD6BFAA}"/>
              </a:ext>
            </a:extLst>
          </p:cNvPr>
          <p:cNvSpPr/>
          <p:nvPr/>
        </p:nvSpPr>
        <p:spPr>
          <a:xfrm>
            <a:off x="3961525" y="1672928"/>
            <a:ext cx="2855249" cy="1728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 name="Rectangle 112">
            <a:extLst>
              <a:ext uri="{FF2B5EF4-FFF2-40B4-BE49-F238E27FC236}">
                <a16:creationId xmlns:a16="http://schemas.microsoft.com/office/drawing/2014/main" id="{8DD06BB3-6D10-664F-980D-65CCCB0259E0}"/>
              </a:ext>
            </a:extLst>
          </p:cNvPr>
          <p:cNvSpPr/>
          <p:nvPr/>
        </p:nvSpPr>
        <p:spPr>
          <a:xfrm>
            <a:off x="4189495" y="1890906"/>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20E6C93C-23D4-F040-BC83-D40EF7E10BC7}"/>
              </a:ext>
            </a:extLst>
          </p:cNvPr>
          <p:cNvSpPr txBox="1"/>
          <p:nvPr/>
        </p:nvSpPr>
        <p:spPr>
          <a:xfrm>
            <a:off x="4400080" y="1880435"/>
            <a:ext cx="953338" cy="276999"/>
          </a:xfrm>
          <a:prstGeom prst="rect">
            <a:avLst/>
          </a:prstGeom>
          <a:noFill/>
        </p:spPr>
        <p:txBody>
          <a:bodyPr wrap="none" rtlCol="0">
            <a:spAutoFit/>
          </a:bodyPr>
          <a:lstStyle/>
          <a:p>
            <a:r>
              <a:rPr lang="en-GB" sz="1200" dirty="0">
                <a:latin typeface="Lora" panose="02000503000000020004" pitchFamily="2" charset="77"/>
              </a:rPr>
              <a:t>Vegetarian</a:t>
            </a:r>
          </a:p>
        </p:txBody>
      </p:sp>
      <p:sp>
        <p:nvSpPr>
          <p:cNvPr id="115" name="Rectangle 114">
            <a:extLst>
              <a:ext uri="{FF2B5EF4-FFF2-40B4-BE49-F238E27FC236}">
                <a16:creationId xmlns:a16="http://schemas.microsoft.com/office/drawing/2014/main" id="{0216D59C-6A0A-6D44-A636-9B49D78D8881}"/>
              </a:ext>
            </a:extLst>
          </p:cNvPr>
          <p:cNvSpPr/>
          <p:nvPr/>
        </p:nvSpPr>
        <p:spPr>
          <a:xfrm>
            <a:off x="4199925" y="2641964"/>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TextBox 115">
            <a:extLst>
              <a:ext uri="{FF2B5EF4-FFF2-40B4-BE49-F238E27FC236}">
                <a16:creationId xmlns:a16="http://schemas.microsoft.com/office/drawing/2014/main" id="{FE53F6B4-C7ED-5446-8657-549B421918B2}"/>
              </a:ext>
            </a:extLst>
          </p:cNvPr>
          <p:cNvSpPr txBox="1"/>
          <p:nvPr/>
        </p:nvSpPr>
        <p:spPr>
          <a:xfrm>
            <a:off x="4410274" y="2255636"/>
            <a:ext cx="621067" cy="276999"/>
          </a:xfrm>
          <a:prstGeom prst="rect">
            <a:avLst/>
          </a:prstGeom>
          <a:noFill/>
        </p:spPr>
        <p:txBody>
          <a:bodyPr wrap="none" rtlCol="0">
            <a:spAutoFit/>
          </a:bodyPr>
          <a:lstStyle/>
          <a:p>
            <a:r>
              <a:rPr lang="en-GB" sz="1200" dirty="0">
                <a:latin typeface="Lora" panose="02000503000000020004" pitchFamily="2" charset="77"/>
              </a:rPr>
              <a:t>Vegan</a:t>
            </a:r>
          </a:p>
        </p:txBody>
      </p:sp>
      <p:sp>
        <p:nvSpPr>
          <p:cNvPr id="117" name="Rectangle 116">
            <a:extLst>
              <a:ext uri="{FF2B5EF4-FFF2-40B4-BE49-F238E27FC236}">
                <a16:creationId xmlns:a16="http://schemas.microsoft.com/office/drawing/2014/main" id="{71AE7124-6C54-7F4F-9632-15274F34E6F8}"/>
              </a:ext>
            </a:extLst>
          </p:cNvPr>
          <p:cNvSpPr/>
          <p:nvPr/>
        </p:nvSpPr>
        <p:spPr>
          <a:xfrm>
            <a:off x="4197091" y="3017493"/>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TextBox 117">
            <a:extLst>
              <a:ext uri="{FF2B5EF4-FFF2-40B4-BE49-F238E27FC236}">
                <a16:creationId xmlns:a16="http://schemas.microsoft.com/office/drawing/2014/main" id="{2CDCC3B6-7938-2A4B-B4BF-FB5C758055B0}"/>
              </a:ext>
            </a:extLst>
          </p:cNvPr>
          <p:cNvSpPr txBox="1"/>
          <p:nvPr/>
        </p:nvSpPr>
        <p:spPr>
          <a:xfrm>
            <a:off x="4434583" y="2658922"/>
            <a:ext cx="688971" cy="276999"/>
          </a:xfrm>
          <a:prstGeom prst="rect">
            <a:avLst/>
          </a:prstGeom>
          <a:noFill/>
        </p:spPr>
        <p:txBody>
          <a:bodyPr wrap="none" rtlCol="0">
            <a:spAutoFit/>
          </a:bodyPr>
          <a:lstStyle/>
          <a:p>
            <a:r>
              <a:rPr lang="en-GB" sz="1200" dirty="0">
                <a:latin typeface="Lora" panose="02000503000000020004" pitchFamily="2" charset="77"/>
              </a:rPr>
              <a:t>Kosher</a:t>
            </a:r>
          </a:p>
        </p:txBody>
      </p:sp>
      <p:sp>
        <p:nvSpPr>
          <p:cNvPr id="119" name="Rectangle 118">
            <a:extLst>
              <a:ext uri="{FF2B5EF4-FFF2-40B4-BE49-F238E27FC236}">
                <a16:creationId xmlns:a16="http://schemas.microsoft.com/office/drawing/2014/main" id="{32770579-AC0A-5540-8D55-6DDA7F30A0D2}"/>
              </a:ext>
            </a:extLst>
          </p:cNvPr>
          <p:cNvSpPr/>
          <p:nvPr/>
        </p:nvSpPr>
        <p:spPr>
          <a:xfrm>
            <a:off x="4203106" y="2266435"/>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TextBox 119">
            <a:extLst>
              <a:ext uri="{FF2B5EF4-FFF2-40B4-BE49-F238E27FC236}">
                <a16:creationId xmlns:a16="http://schemas.microsoft.com/office/drawing/2014/main" id="{94110BB3-8B44-5347-8473-9FF36516F045}"/>
              </a:ext>
            </a:extLst>
          </p:cNvPr>
          <p:cNvSpPr txBox="1"/>
          <p:nvPr/>
        </p:nvSpPr>
        <p:spPr>
          <a:xfrm>
            <a:off x="4429606" y="2986328"/>
            <a:ext cx="547329" cy="276999"/>
          </a:xfrm>
          <a:prstGeom prst="rect">
            <a:avLst/>
          </a:prstGeom>
          <a:noFill/>
        </p:spPr>
        <p:txBody>
          <a:bodyPr wrap="none" rtlCol="0">
            <a:spAutoFit/>
          </a:bodyPr>
          <a:lstStyle/>
          <a:p>
            <a:r>
              <a:rPr lang="en-GB" sz="1200" dirty="0">
                <a:latin typeface="Lora" panose="02000503000000020004" pitchFamily="2" charset="77"/>
              </a:rPr>
              <a:t>Halal</a:t>
            </a:r>
          </a:p>
        </p:txBody>
      </p:sp>
      <p:sp>
        <p:nvSpPr>
          <p:cNvPr id="121" name="TextBox 120">
            <a:extLst>
              <a:ext uri="{FF2B5EF4-FFF2-40B4-BE49-F238E27FC236}">
                <a16:creationId xmlns:a16="http://schemas.microsoft.com/office/drawing/2014/main" id="{91A70A38-C9F6-7E46-82D2-F4D2A08B81FB}"/>
              </a:ext>
            </a:extLst>
          </p:cNvPr>
          <p:cNvSpPr txBox="1"/>
          <p:nvPr/>
        </p:nvSpPr>
        <p:spPr>
          <a:xfrm>
            <a:off x="6237560" y="3124121"/>
            <a:ext cx="564193" cy="276999"/>
          </a:xfrm>
          <a:prstGeom prst="rect">
            <a:avLst/>
          </a:prstGeom>
          <a:noFill/>
        </p:spPr>
        <p:txBody>
          <a:bodyPr wrap="none" rtlCol="0">
            <a:spAutoFit/>
          </a:bodyPr>
          <a:lstStyle/>
          <a:p>
            <a:r>
              <a:rPr lang="en-GB" sz="1200" i="1" dirty="0">
                <a:latin typeface="Lora" panose="02000503000000020004" pitchFamily="2" charset="77"/>
              </a:rPr>
              <a:t>Clear</a:t>
            </a:r>
          </a:p>
        </p:txBody>
      </p:sp>
      <p:pic>
        <p:nvPicPr>
          <p:cNvPr id="124" name="Picture 2" descr="Halal Malaysia Logo Vector (.EPS) Free Download">
            <a:extLst>
              <a:ext uri="{FF2B5EF4-FFF2-40B4-BE49-F238E27FC236}">
                <a16:creationId xmlns:a16="http://schemas.microsoft.com/office/drawing/2014/main" id="{CF7034B0-DA59-D248-BAF2-2D601D36FF23}"/>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27946" y="631658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 descr="Plant Based Icons - Download Free Vector Icons | Noun Project">
            <a:extLst>
              <a:ext uri="{FF2B5EF4-FFF2-40B4-BE49-F238E27FC236}">
                <a16:creationId xmlns:a16="http://schemas.microsoft.com/office/drawing/2014/main" id="{75914BE9-1099-4847-92FE-7C9BF47C7456}"/>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621612" y="6319743"/>
            <a:ext cx="175390" cy="175390"/>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4">
            <a:extLst>
              <a:ext uri="{FF2B5EF4-FFF2-40B4-BE49-F238E27FC236}">
                <a16:creationId xmlns:a16="http://schemas.microsoft.com/office/drawing/2014/main" id="{72E9F788-4A01-9142-8C25-89718175D4E2}"/>
              </a:ext>
            </a:extLst>
          </p:cNvPr>
          <p:cNvSpPr/>
          <p:nvPr/>
        </p:nvSpPr>
        <p:spPr>
          <a:xfrm rot="10800000">
            <a:off x="1762834" y="6329170"/>
            <a:ext cx="631938" cy="40533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4022D14E-3031-5143-BDA8-F538EFB0EDFA}"/>
              </a:ext>
            </a:extLst>
          </p:cNvPr>
          <p:cNvGrpSpPr/>
          <p:nvPr/>
        </p:nvGrpSpPr>
        <p:grpSpPr>
          <a:xfrm>
            <a:off x="4322249" y="4763874"/>
            <a:ext cx="477626" cy="527477"/>
            <a:chOff x="1909195" y="3481061"/>
            <a:chExt cx="1956215" cy="2643861"/>
          </a:xfrm>
        </p:grpSpPr>
        <p:pic>
          <p:nvPicPr>
            <p:cNvPr id="6" name="Picture 5">
              <a:extLst>
                <a:ext uri="{FF2B5EF4-FFF2-40B4-BE49-F238E27FC236}">
                  <a16:creationId xmlns:a16="http://schemas.microsoft.com/office/drawing/2014/main" id="{D7B725BE-0EDC-584B-8B84-796E3CA83534}"/>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Lst>
            </a:blip>
            <a:srcRect l="12925" t="11539" r="22626" b="20206"/>
            <a:stretch/>
          </p:blipFill>
          <p:spPr>
            <a:xfrm>
              <a:off x="1909195" y="3481061"/>
              <a:ext cx="1956215" cy="2643861"/>
            </a:xfrm>
            <a:prstGeom prst="rect">
              <a:avLst/>
            </a:prstGeom>
          </p:spPr>
        </p:pic>
        <p:pic>
          <p:nvPicPr>
            <p:cNvPr id="145" name="Picture 6" descr="Eating Icon #132014 - Free Icons Library">
              <a:extLst>
                <a:ext uri="{FF2B5EF4-FFF2-40B4-BE49-F238E27FC236}">
                  <a16:creationId xmlns:a16="http://schemas.microsoft.com/office/drawing/2014/main" id="{5065C26E-C47F-354F-9317-59CB8FC4C358}"/>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512220" y="4702903"/>
              <a:ext cx="915523" cy="9155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6" name="Group 145">
            <a:extLst>
              <a:ext uri="{FF2B5EF4-FFF2-40B4-BE49-F238E27FC236}">
                <a16:creationId xmlns:a16="http://schemas.microsoft.com/office/drawing/2014/main" id="{FB9E7A41-3927-E04C-9769-1A097D0A2298}"/>
              </a:ext>
            </a:extLst>
          </p:cNvPr>
          <p:cNvGrpSpPr/>
          <p:nvPr/>
        </p:nvGrpSpPr>
        <p:grpSpPr>
          <a:xfrm>
            <a:off x="4434583" y="8109133"/>
            <a:ext cx="477626" cy="527477"/>
            <a:chOff x="1909195" y="3481061"/>
            <a:chExt cx="1956215" cy="2643861"/>
          </a:xfrm>
        </p:grpSpPr>
        <p:pic>
          <p:nvPicPr>
            <p:cNvPr id="147" name="Picture 146">
              <a:extLst>
                <a:ext uri="{FF2B5EF4-FFF2-40B4-BE49-F238E27FC236}">
                  <a16:creationId xmlns:a16="http://schemas.microsoft.com/office/drawing/2014/main" id="{417926F4-5141-B940-92BE-753B6AC5EACF}"/>
                </a:ext>
              </a:extLst>
            </p:cNvPr>
            <p:cNvPicPr>
              <a:picLocks noChangeAspect="1"/>
            </p:cNvPicPr>
            <p:nvPr/>
          </p:nvPicPr>
          <p:blipFill rotWithShape="1">
            <a:blip r:embed="rId21">
              <a:extLst>
                <a:ext uri="{BEBA8EAE-BF5A-486C-A8C5-ECC9F3942E4B}">
                  <a14:imgProps xmlns:a14="http://schemas.microsoft.com/office/drawing/2010/main">
                    <a14:imgLayer r:embed="rId23">
                      <a14:imgEffect>
                        <a14:backgroundRemoval t="10000" b="90000" l="10000" r="90000"/>
                      </a14:imgEffect>
                    </a14:imgLayer>
                  </a14:imgProps>
                </a:ext>
              </a:extLst>
            </a:blip>
            <a:srcRect l="12925" t="11539" r="22626" b="20206"/>
            <a:stretch/>
          </p:blipFill>
          <p:spPr>
            <a:xfrm>
              <a:off x="1909195" y="3481061"/>
              <a:ext cx="1956215" cy="2643861"/>
            </a:xfrm>
            <a:prstGeom prst="rect">
              <a:avLst/>
            </a:prstGeom>
          </p:spPr>
        </p:pic>
        <p:pic>
          <p:nvPicPr>
            <p:cNvPr id="148" name="Picture 6" descr="Eating Icon #132014 - Free Icons Library">
              <a:extLst>
                <a:ext uri="{FF2B5EF4-FFF2-40B4-BE49-F238E27FC236}">
                  <a16:creationId xmlns:a16="http://schemas.microsoft.com/office/drawing/2014/main" id="{A2B86498-6895-AA4E-BB49-7A6FB263BA2E}"/>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512220" y="4702903"/>
              <a:ext cx="915523" cy="9155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 name="Group 148">
            <a:extLst>
              <a:ext uri="{FF2B5EF4-FFF2-40B4-BE49-F238E27FC236}">
                <a16:creationId xmlns:a16="http://schemas.microsoft.com/office/drawing/2014/main" id="{342AB99B-5074-EB45-8E2C-E9BB1212EC70}"/>
              </a:ext>
            </a:extLst>
          </p:cNvPr>
          <p:cNvGrpSpPr/>
          <p:nvPr/>
        </p:nvGrpSpPr>
        <p:grpSpPr>
          <a:xfrm>
            <a:off x="2415891" y="8091315"/>
            <a:ext cx="477626" cy="527477"/>
            <a:chOff x="1909195" y="3481061"/>
            <a:chExt cx="1956215" cy="2643861"/>
          </a:xfrm>
        </p:grpSpPr>
        <p:pic>
          <p:nvPicPr>
            <p:cNvPr id="150" name="Picture 149">
              <a:extLst>
                <a:ext uri="{FF2B5EF4-FFF2-40B4-BE49-F238E27FC236}">
                  <a16:creationId xmlns:a16="http://schemas.microsoft.com/office/drawing/2014/main" id="{28BA0E85-448C-824B-833A-7451A21FCBEB}"/>
                </a:ext>
              </a:extLst>
            </p:cNvPr>
            <p:cNvPicPr>
              <a:picLocks noChangeAspect="1"/>
            </p:cNvPicPr>
            <p:nvPr/>
          </p:nvPicPr>
          <p:blipFill rotWithShape="1">
            <a:blip r:embed="rId21">
              <a:extLst>
                <a:ext uri="{BEBA8EAE-BF5A-486C-A8C5-ECC9F3942E4B}">
                  <a14:imgProps xmlns:a14="http://schemas.microsoft.com/office/drawing/2010/main">
                    <a14:imgLayer r:embed="rId24">
                      <a14:imgEffect>
                        <a14:backgroundRemoval t="10000" b="90000" l="10000" r="90000"/>
                      </a14:imgEffect>
                    </a14:imgLayer>
                  </a14:imgProps>
                </a:ext>
              </a:extLst>
            </a:blip>
            <a:srcRect l="12925" t="11539" r="22626" b="20206"/>
            <a:stretch/>
          </p:blipFill>
          <p:spPr>
            <a:xfrm>
              <a:off x="1909195" y="3481061"/>
              <a:ext cx="1956215" cy="2643861"/>
            </a:xfrm>
            <a:prstGeom prst="rect">
              <a:avLst/>
            </a:prstGeom>
          </p:spPr>
        </p:pic>
        <p:pic>
          <p:nvPicPr>
            <p:cNvPr id="151" name="Picture 6" descr="Eating Icon #132014 - Free Icons Library">
              <a:extLst>
                <a:ext uri="{FF2B5EF4-FFF2-40B4-BE49-F238E27FC236}">
                  <a16:creationId xmlns:a16="http://schemas.microsoft.com/office/drawing/2014/main" id="{16C3F7AE-2FB9-5343-9141-5F490442465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512220" y="4702903"/>
              <a:ext cx="915523" cy="9155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2" name="Group 151">
            <a:extLst>
              <a:ext uri="{FF2B5EF4-FFF2-40B4-BE49-F238E27FC236}">
                <a16:creationId xmlns:a16="http://schemas.microsoft.com/office/drawing/2014/main" id="{CBAA7D13-6EA0-D74E-876F-E34DF38E20C1}"/>
              </a:ext>
            </a:extLst>
          </p:cNvPr>
          <p:cNvGrpSpPr/>
          <p:nvPr/>
        </p:nvGrpSpPr>
        <p:grpSpPr>
          <a:xfrm>
            <a:off x="2024029" y="6649568"/>
            <a:ext cx="477626" cy="527477"/>
            <a:chOff x="1909195" y="3481061"/>
            <a:chExt cx="1956215" cy="2643861"/>
          </a:xfrm>
        </p:grpSpPr>
        <p:pic>
          <p:nvPicPr>
            <p:cNvPr id="153" name="Picture 152">
              <a:extLst>
                <a:ext uri="{FF2B5EF4-FFF2-40B4-BE49-F238E27FC236}">
                  <a16:creationId xmlns:a16="http://schemas.microsoft.com/office/drawing/2014/main" id="{ADDBE9B6-8189-A543-B8D1-6CE2B47189C2}"/>
                </a:ext>
              </a:extLst>
            </p:cNvPr>
            <p:cNvPicPr>
              <a:picLocks noChangeAspect="1"/>
            </p:cNvPicPr>
            <p:nvPr/>
          </p:nvPicPr>
          <p:blipFill rotWithShape="1">
            <a:blip r:embed="rId21">
              <a:extLst>
                <a:ext uri="{BEBA8EAE-BF5A-486C-A8C5-ECC9F3942E4B}">
                  <a14:imgProps xmlns:a14="http://schemas.microsoft.com/office/drawing/2010/main">
                    <a14:imgLayer r:embed="rId25">
                      <a14:imgEffect>
                        <a14:backgroundRemoval t="10000" b="90000" l="10000" r="90000"/>
                      </a14:imgEffect>
                    </a14:imgLayer>
                  </a14:imgProps>
                </a:ext>
              </a:extLst>
            </a:blip>
            <a:srcRect l="12925" t="11539" r="22626" b="20206"/>
            <a:stretch/>
          </p:blipFill>
          <p:spPr>
            <a:xfrm>
              <a:off x="1909195" y="3481061"/>
              <a:ext cx="1956215" cy="2643861"/>
            </a:xfrm>
            <a:prstGeom prst="rect">
              <a:avLst/>
            </a:prstGeom>
          </p:spPr>
        </p:pic>
        <p:pic>
          <p:nvPicPr>
            <p:cNvPr id="154" name="Picture 6" descr="Eating Icon #132014 - Free Icons Library">
              <a:extLst>
                <a:ext uri="{FF2B5EF4-FFF2-40B4-BE49-F238E27FC236}">
                  <a16:creationId xmlns:a16="http://schemas.microsoft.com/office/drawing/2014/main" id="{6ED8AA0E-650A-C740-B209-33BA674DD555}"/>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512220" y="4702903"/>
              <a:ext cx="915523" cy="9155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9AC92D27-381D-A745-80AD-0A5E68F1A98A}"/>
              </a:ext>
            </a:extLst>
          </p:cNvPr>
          <p:cNvGrpSpPr/>
          <p:nvPr/>
        </p:nvGrpSpPr>
        <p:grpSpPr>
          <a:xfrm>
            <a:off x="16180" y="928901"/>
            <a:ext cx="6841908" cy="689602"/>
            <a:chOff x="16180" y="928901"/>
            <a:chExt cx="6841908" cy="689602"/>
          </a:xfrm>
        </p:grpSpPr>
        <p:sp>
          <p:nvSpPr>
            <p:cNvPr id="76" name="Action Button: Custom 75">
              <a:hlinkClick r:id="rId26" action="ppaction://hlinksldjump" highlightClick="1"/>
              <a:extLst>
                <a:ext uri="{FF2B5EF4-FFF2-40B4-BE49-F238E27FC236}">
                  <a16:creationId xmlns:a16="http://schemas.microsoft.com/office/drawing/2014/main" id="{B8059EB6-412B-8442-BB93-7AA360FB9162}"/>
                </a:ext>
              </a:extLst>
            </p:cNvPr>
            <p:cNvSpPr/>
            <p:nvPr/>
          </p:nvSpPr>
          <p:spPr>
            <a:xfrm flipV="1">
              <a:off x="1722885" y="936199"/>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Action Button: Custom 76">
              <a:hlinkClick r:id="rId27" action="ppaction://hlinksldjump" highlightClick="1"/>
              <a:extLst>
                <a:ext uri="{FF2B5EF4-FFF2-40B4-BE49-F238E27FC236}">
                  <a16:creationId xmlns:a16="http://schemas.microsoft.com/office/drawing/2014/main" id="{960CBEAA-37E1-7C47-875D-71E7EFF57462}"/>
                </a:ext>
              </a:extLst>
            </p:cNvPr>
            <p:cNvSpPr/>
            <p:nvPr/>
          </p:nvSpPr>
          <p:spPr>
            <a:xfrm flipV="1">
              <a:off x="3431725" y="928901"/>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Action Button: Custom 77">
              <a:hlinkClick r:id="rId28" action="ppaction://hlinksldjump" highlightClick="1"/>
              <a:extLst>
                <a:ext uri="{FF2B5EF4-FFF2-40B4-BE49-F238E27FC236}">
                  <a16:creationId xmlns:a16="http://schemas.microsoft.com/office/drawing/2014/main" id="{5CF0A486-6472-B64A-82F8-93A389170726}"/>
                </a:ext>
              </a:extLst>
            </p:cNvPr>
            <p:cNvSpPr/>
            <p:nvPr/>
          </p:nvSpPr>
          <p:spPr>
            <a:xfrm flipV="1">
              <a:off x="5152632" y="938324"/>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Action Button: Custom 78">
              <a:hlinkClick r:id="rId29" action="ppaction://hlinksldjump" highlightClick="1"/>
              <a:extLst>
                <a:ext uri="{FF2B5EF4-FFF2-40B4-BE49-F238E27FC236}">
                  <a16:creationId xmlns:a16="http://schemas.microsoft.com/office/drawing/2014/main" id="{4643DA18-6DAD-764E-9480-C465B272D9A7}"/>
                </a:ext>
              </a:extLst>
            </p:cNvPr>
            <p:cNvSpPr/>
            <p:nvPr/>
          </p:nvSpPr>
          <p:spPr>
            <a:xfrm flipV="1">
              <a:off x="16180" y="936198"/>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3" name="Rectangle 72">
            <a:hlinkClick r:id="rId30" action="ppaction://hlinksldjump"/>
            <a:extLst>
              <a:ext uri="{FF2B5EF4-FFF2-40B4-BE49-F238E27FC236}">
                <a16:creationId xmlns:a16="http://schemas.microsoft.com/office/drawing/2014/main" id="{9B2421CE-AD39-8F4E-9207-534E7D684498}"/>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Rectangle 73">
            <a:hlinkClick r:id="rId31" action="ppaction://hlinksldjump"/>
            <a:extLst>
              <a:ext uri="{FF2B5EF4-FFF2-40B4-BE49-F238E27FC236}">
                <a16:creationId xmlns:a16="http://schemas.microsoft.com/office/drawing/2014/main" id="{F9C0AADD-B677-7543-B8D1-741FF78DAB4B}"/>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a:extLst>
              <a:ext uri="{FF2B5EF4-FFF2-40B4-BE49-F238E27FC236}">
                <a16:creationId xmlns:a16="http://schemas.microsoft.com/office/drawing/2014/main" id="{4588D8EB-18B5-1347-8C39-C6E4D343FF57}"/>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704049" y="5939204"/>
            <a:ext cx="302814" cy="335848"/>
          </a:xfrm>
          <a:prstGeom prst="rect">
            <a:avLst/>
          </a:prstGeom>
        </p:spPr>
      </p:pic>
      <p:pic>
        <p:nvPicPr>
          <p:cNvPr id="80" name="Picture 79">
            <a:extLst>
              <a:ext uri="{FF2B5EF4-FFF2-40B4-BE49-F238E27FC236}">
                <a16:creationId xmlns:a16="http://schemas.microsoft.com/office/drawing/2014/main" id="{AACA704F-98C9-DD40-A641-AE2B4CF4768E}"/>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Lst>
          </a:blip>
          <a:stretch>
            <a:fillRect/>
          </a:stretch>
        </p:blipFill>
        <p:spPr>
          <a:xfrm>
            <a:off x="4067596" y="2866555"/>
            <a:ext cx="552717" cy="466513"/>
          </a:xfrm>
          <a:prstGeom prst="rect">
            <a:avLst/>
          </a:prstGeom>
        </p:spPr>
      </p:pic>
      <p:grpSp>
        <p:nvGrpSpPr>
          <p:cNvPr id="83" name="Group 82">
            <a:extLst>
              <a:ext uri="{FF2B5EF4-FFF2-40B4-BE49-F238E27FC236}">
                <a16:creationId xmlns:a16="http://schemas.microsoft.com/office/drawing/2014/main" id="{69318892-EC14-CF44-AE77-686A69592691}"/>
              </a:ext>
            </a:extLst>
          </p:cNvPr>
          <p:cNvGrpSpPr/>
          <p:nvPr/>
        </p:nvGrpSpPr>
        <p:grpSpPr>
          <a:xfrm>
            <a:off x="5211881" y="3604622"/>
            <a:ext cx="2111906" cy="1014156"/>
            <a:chOff x="5085184" y="3592823"/>
            <a:chExt cx="2111906" cy="1014156"/>
          </a:xfrm>
        </p:grpSpPr>
        <p:pic>
          <p:nvPicPr>
            <p:cNvPr id="84" name="Picture 8" descr="Pinch Zoom In Icons - Download Free Vector Icons | Noun Project">
              <a:extLst>
                <a:ext uri="{FF2B5EF4-FFF2-40B4-BE49-F238E27FC236}">
                  <a16:creationId xmlns:a16="http://schemas.microsoft.com/office/drawing/2014/main" id="{696213AB-6308-B84A-90CA-C2F9B0BC140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182934" y="3592823"/>
              <a:ext cx="1014156" cy="1014156"/>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4B6F3D53-1779-7743-A000-40026986BF16}"/>
                </a:ext>
              </a:extLst>
            </p:cNvPr>
            <p:cNvSpPr txBox="1"/>
            <p:nvPr/>
          </p:nvSpPr>
          <p:spPr>
            <a:xfrm>
              <a:off x="5085184" y="3794227"/>
              <a:ext cx="1186543" cy="276999"/>
            </a:xfrm>
            <a:prstGeom prst="rect">
              <a:avLst/>
            </a:prstGeom>
            <a:noFill/>
          </p:spPr>
          <p:txBody>
            <a:bodyPr wrap="none" rtlCol="0">
              <a:spAutoFit/>
            </a:bodyPr>
            <a:lstStyle/>
            <a:p>
              <a:r>
                <a:rPr lang="en-GB" sz="1200" i="1" dirty="0">
                  <a:latin typeface="Lora" panose="02000503000000020004" pitchFamily="2" charset="77"/>
                </a:rPr>
                <a:t>Pinch to Zoom</a:t>
              </a:r>
            </a:p>
          </p:txBody>
        </p:sp>
      </p:grpSp>
      <p:sp>
        <p:nvSpPr>
          <p:cNvPr id="127" name="Rectangle 126">
            <a:extLst>
              <a:ext uri="{FF2B5EF4-FFF2-40B4-BE49-F238E27FC236}">
                <a16:creationId xmlns:a16="http://schemas.microsoft.com/office/drawing/2014/main" id="{78F0EFF4-9840-534A-B759-D475AA6E5DD8}"/>
              </a:ext>
            </a:extLst>
          </p:cNvPr>
          <p:cNvSpPr/>
          <p:nvPr/>
        </p:nvSpPr>
        <p:spPr>
          <a:xfrm>
            <a:off x="509474" y="4971940"/>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8" name="Picture 16" descr="Everything Harry Potter at Hong Kong&amp;#39;s new café! | theHive.Asia">
            <a:extLst>
              <a:ext uri="{FF2B5EF4-FFF2-40B4-BE49-F238E27FC236}">
                <a16:creationId xmlns:a16="http://schemas.microsoft.com/office/drawing/2014/main" id="{255C0D51-4066-E84D-ADAD-A861B02DA5FD}"/>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35509" y="5505187"/>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4FED382D-28DB-A44D-9139-9B4B2A1D9EB6}"/>
              </a:ext>
            </a:extLst>
          </p:cNvPr>
          <p:cNvSpPr txBox="1"/>
          <p:nvPr/>
        </p:nvSpPr>
        <p:spPr>
          <a:xfrm>
            <a:off x="559280" y="5021079"/>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130" name="TextBox 129">
            <a:extLst>
              <a:ext uri="{FF2B5EF4-FFF2-40B4-BE49-F238E27FC236}">
                <a16:creationId xmlns:a16="http://schemas.microsoft.com/office/drawing/2014/main" id="{226601DB-DE5D-1241-B14A-337708B82276}"/>
              </a:ext>
            </a:extLst>
          </p:cNvPr>
          <p:cNvSpPr txBox="1"/>
          <p:nvPr/>
        </p:nvSpPr>
        <p:spPr>
          <a:xfrm>
            <a:off x="559280" y="5262704"/>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138" name="Oval 137">
            <a:extLst>
              <a:ext uri="{FF2B5EF4-FFF2-40B4-BE49-F238E27FC236}">
                <a16:creationId xmlns:a16="http://schemas.microsoft.com/office/drawing/2014/main" id="{B740C767-970F-3C4D-A1D4-4950E5F14869}"/>
              </a:ext>
            </a:extLst>
          </p:cNvPr>
          <p:cNvSpPr/>
          <p:nvPr/>
        </p:nvSpPr>
        <p:spPr>
          <a:xfrm>
            <a:off x="1654729" y="5915493"/>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33" name="Group 132">
            <a:extLst>
              <a:ext uri="{FF2B5EF4-FFF2-40B4-BE49-F238E27FC236}">
                <a16:creationId xmlns:a16="http://schemas.microsoft.com/office/drawing/2014/main" id="{DC4D91A9-985F-4644-826B-68E9533A5053}"/>
              </a:ext>
            </a:extLst>
          </p:cNvPr>
          <p:cNvGrpSpPr/>
          <p:nvPr/>
        </p:nvGrpSpPr>
        <p:grpSpPr>
          <a:xfrm>
            <a:off x="614703" y="6080589"/>
            <a:ext cx="1265441" cy="281764"/>
            <a:chOff x="162932" y="6330266"/>
            <a:chExt cx="1265441" cy="281764"/>
          </a:xfrm>
        </p:grpSpPr>
        <p:pic>
          <p:nvPicPr>
            <p:cNvPr id="134" name="Picture 2" descr="Late Icon #309591 - Free Icons Library">
              <a:extLst>
                <a:ext uri="{FF2B5EF4-FFF2-40B4-BE49-F238E27FC236}">
                  <a16:creationId xmlns:a16="http://schemas.microsoft.com/office/drawing/2014/main" id="{A4C7020B-E51C-B74D-9266-709107F823AA}"/>
                </a:ext>
              </a:extLst>
            </p:cNvPr>
            <p:cNvPicPr>
              <a:picLocks noChangeAspect="1" noChangeArrowheads="1"/>
            </p:cNvPicPr>
            <p:nvPr/>
          </p:nvPicPr>
          <p:blipFill>
            <a:blip r:embed="rId38">
              <a:lum bright="70000" contrast="-70000"/>
              <a:extLst>
                <a:ext uri="{BEBA8EAE-BF5A-486C-A8C5-ECC9F3942E4B}">
                  <a14:imgProps xmlns:a14="http://schemas.microsoft.com/office/drawing/2010/main">
                    <a14:imgLayer r:embed="rId3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8" descr="Clock circular outline - Free Tools and utensils icons">
              <a:extLst>
                <a:ext uri="{FF2B5EF4-FFF2-40B4-BE49-F238E27FC236}">
                  <a16:creationId xmlns:a16="http://schemas.microsoft.com/office/drawing/2014/main" id="{74F9B889-4E80-4840-8A79-1FB77CC8EAA5}"/>
                </a:ext>
              </a:extLst>
            </p:cNvPr>
            <p:cNvPicPr>
              <a:picLocks noChangeAspect="1" noChangeArrowheads="1"/>
            </p:cNvPicPr>
            <p:nvPr/>
          </p:nvPicPr>
          <p:blipFill>
            <a:blip r:embed="rId40">
              <a:lum bright="70000" contrast="-70000"/>
              <a:extLst>
                <a:ext uri="{BEBA8EAE-BF5A-486C-A8C5-ECC9F3942E4B}">
                  <a14:imgProps xmlns:a14="http://schemas.microsoft.com/office/drawing/2010/main">
                    <a14:imgLayer r:embed="rId4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D74C7774-CDD4-F448-9BF3-918749DC2C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137" name="TextBox 136">
              <a:extLst>
                <a:ext uri="{FF2B5EF4-FFF2-40B4-BE49-F238E27FC236}">
                  <a16:creationId xmlns:a16="http://schemas.microsoft.com/office/drawing/2014/main" id="{5E867602-59D7-A24B-B80E-258B83D115F1}"/>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nvGrpSpPr>
          <p:cNvPr id="14" name="Group 13" hidden="1">
            <a:extLst>
              <a:ext uri="{FF2B5EF4-FFF2-40B4-BE49-F238E27FC236}">
                <a16:creationId xmlns:a16="http://schemas.microsoft.com/office/drawing/2014/main" id="{33296CD6-454A-CA40-A4DB-B9FB9EEEAC67}"/>
              </a:ext>
            </a:extLst>
          </p:cNvPr>
          <p:cNvGrpSpPr/>
          <p:nvPr/>
        </p:nvGrpSpPr>
        <p:grpSpPr>
          <a:xfrm>
            <a:off x="3222274" y="5565649"/>
            <a:ext cx="495320" cy="418068"/>
            <a:chOff x="3222274" y="5565649"/>
            <a:chExt cx="495320" cy="418068"/>
          </a:xfrm>
        </p:grpSpPr>
        <p:sp>
          <p:nvSpPr>
            <p:cNvPr id="132" name="Oval 131">
              <a:extLst>
                <a:ext uri="{FF2B5EF4-FFF2-40B4-BE49-F238E27FC236}">
                  <a16:creationId xmlns:a16="http://schemas.microsoft.com/office/drawing/2014/main" id="{18C25072-486A-7B47-8F85-EB89DF9146CB}"/>
                </a:ext>
              </a:extLst>
            </p:cNvPr>
            <p:cNvSpPr/>
            <p:nvPr/>
          </p:nvSpPr>
          <p:spPr>
            <a:xfrm>
              <a:off x="3293962" y="5592817"/>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Picture 9">
              <a:extLst>
                <a:ext uri="{FF2B5EF4-FFF2-40B4-BE49-F238E27FC236}">
                  <a16:creationId xmlns:a16="http://schemas.microsoft.com/office/drawing/2014/main" id="{452E7796-43BC-E64B-8BC6-D52D5819AA41}"/>
                </a:ext>
              </a:extLst>
            </p:cNvPr>
            <p:cNvPicPr>
              <a:picLocks noChangeAspect="1"/>
            </p:cNvPicPr>
            <p:nvPr/>
          </p:nvPicPr>
          <p:blipFill>
            <a:blip r:embed="rId42">
              <a:extLst>
                <a:ext uri="{BEBA8EAE-BF5A-486C-A8C5-ECC9F3942E4B}">
                  <a14:imgProps xmlns:a14="http://schemas.microsoft.com/office/drawing/2010/main">
                    <a14:imgLayer r:embed="rId43">
                      <a14:imgEffect>
                        <a14:backgroundRemoval t="10000" b="90000" l="10000" r="90000"/>
                      </a14:imgEffect>
                    </a14:imgLayer>
                  </a14:imgProps>
                </a:ext>
              </a:extLst>
            </a:blip>
            <a:stretch>
              <a:fillRect/>
            </a:stretch>
          </p:blipFill>
          <p:spPr>
            <a:xfrm>
              <a:off x="3222274" y="5565649"/>
              <a:ext cx="495320" cy="418068"/>
            </a:xfrm>
            <a:prstGeom prst="rect">
              <a:avLst/>
            </a:prstGeom>
          </p:spPr>
        </p:pic>
      </p:grpSp>
      <p:sp>
        <p:nvSpPr>
          <p:cNvPr id="92" name="Rectangle 91">
            <a:hlinkClick r:id="rId44" action="ppaction://hlinksldjump"/>
            <a:extLst>
              <a:ext uri="{FF2B5EF4-FFF2-40B4-BE49-F238E27FC236}">
                <a16:creationId xmlns:a16="http://schemas.microsoft.com/office/drawing/2014/main" id="{F0BC9F7A-58A3-7E43-9FB8-9017D62BE481}"/>
              </a:ext>
            </a:extLst>
          </p:cNvPr>
          <p:cNvSpPr/>
          <p:nvPr/>
        </p:nvSpPr>
        <p:spPr>
          <a:xfrm>
            <a:off x="2893517" y="5709273"/>
            <a:ext cx="399404" cy="493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
            <a:extLst>
              <a:ext uri="{FF2B5EF4-FFF2-40B4-BE49-F238E27FC236}">
                <a16:creationId xmlns:a16="http://schemas.microsoft.com/office/drawing/2014/main" id="{83290181-7373-2E45-9E84-3A02BFCEC367}"/>
              </a:ext>
            </a:extLst>
          </p:cNvPr>
          <p:cNvGrpSpPr/>
          <p:nvPr/>
        </p:nvGrpSpPr>
        <p:grpSpPr>
          <a:xfrm>
            <a:off x="2012199" y="5910208"/>
            <a:ext cx="414003" cy="340361"/>
            <a:chOff x="2610896" y="5073381"/>
            <a:chExt cx="414003" cy="340361"/>
          </a:xfrm>
        </p:grpSpPr>
        <p:sp>
          <p:nvSpPr>
            <p:cNvPr id="95" name="Oval 94">
              <a:extLst>
                <a:ext uri="{FF2B5EF4-FFF2-40B4-BE49-F238E27FC236}">
                  <a16:creationId xmlns:a16="http://schemas.microsoft.com/office/drawing/2014/main" id="{75DB4BF2-0EC3-ED43-A566-0A80890D55D7}"/>
                </a:ext>
              </a:extLst>
            </p:cNvPr>
            <p:cNvSpPr/>
            <p:nvPr/>
          </p:nvSpPr>
          <p:spPr>
            <a:xfrm>
              <a:off x="2656845" y="50733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1" name="Picture 10">
              <a:extLst>
                <a:ext uri="{FF2B5EF4-FFF2-40B4-BE49-F238E27FC236}">
                  <a16:creationId xmlns:a16="http://schemas.microsoft.com/office/drawing/2014/main" id="{2AED9FBF-AB4F-794D-A219-F15B664BF3DF}"/>
                </a:ext>
              </a:extLst>
            </p:cNvPr>
            <p:cNvPicPr>
              <a:picLocks noChangeAspect="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Lst>
            </a:blip>
            <a:stretch>
              <a:fillRect/>
            </a:stretch>
          </p:blipFill>
          <p:spPr>
            <a:xfrm>
              <a:off x="2610896" y="5075188"/>
              <a:ext cx="414003" cy="338554"/>
            </a:xfrm>
            <a:prstGeom prst="rect">
              <a:avLst/>
            </a:prstGeom>
          </p:spPr>
        </p:pic>
      </p:grpSp>
      <p:sp>
        <p:nvSpPr>
          <p:cNvPr id="93" name="Graphic 4" descr="Right pointing backhand index ">
            <a:extLst>
              <a:ext uri="{FF2B5EF4-FFF2-40B4-BE49-F238E27FC236}">
                <a16:creationId xmlns:a16="http://schemas.microsoft.com/office/drawing/2014/main" id="{3705641D-A1CA-A143-B498-10AA18DC34AE}"/>
              </a:ext>
            </a:extLst>
          </p:cNvPr>
          <p:cNvSpPr/>
          <p:nvPr/>
        </p:nvSpPr>
        <p:spPr>
          <a:xfrm rot="16200000">
            <a:off x="1989696" y="6363951"/>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nvGrpSpPr>
          <p:cNvPr id="8" name="Group 7">
            <a:extLst>
              <a:ext uri="{FF2B5EF4-FFF2-40B4-BE49-F238E27FC236}">
                <a16:creationId xmlns:a16="http://schemas.microsoft.com/office/drawing/2014/main" id="{C0666681-8004-F74D-9824-FD2DFBAD7D26}"/>
              </a:ext>
            </a:extLst>
          </p:cNvPr>
          <p:cNvGrpSpPr/>
          <p:nvPr/>
        </p:nvGrpSpPr>
        <p:grpSpPr>
          <a:xfrm>
            <a:off x="155638" y="4457709"/>
            <a:ext cx="2310050" cy="2394784"/>
            <a:chOff x="155638" y="4457709"/>
            <a:chExt cx="2310050" cy="2394784"/>
          </a:xfrm>
        </p:grpSpPr>
        <p:grpSp>
          <p:nvGrpSpPr>
            <p:cNvPr id="86" name="Group 85">
              <a:extLst>
                <a:ext uri="{FF2B5EF4-FFF2-40B4-BE49-F238E27FC236}">
                  <a16:creationId xmlns:a16="http://schemas.microsoft.com/office/drawing/2014/main" id="{E3D8D2C8-56E4-F546-97C8-FEF661FD35D9}"/>
                </a:ext>
              </a:extLst>
            </p:cNvPr>
            <p:cNvGrpSpPr/>
            <p:nvPr/>
          </p:nvGrpSpPr>
          <p:grpSpPr>
            <a:xfrm>
              <a:off x="155638" y="4457709"/>
              <a:ext cx="1788662" cy="2394784"/>
              <a:chOff x="2374763" y="5609576"/>
              <a:chExt cx="3197834" cy="2394784"/>
            </a:xfrm>
          </p:grpSpPr>
          <p:sp>
            <p:nvSpPr>
              <p:cNvPr id="87" name="More Details Action Button">
                <a:hlinkClick r:id="rId47" action="ppaction://hlinksldjump" highlightClick="1"/>
                <a:extLst>
                  <a:ext uri="{FF2B5EF4-FFF2-40B4-BE49-F238E27FC236}">
                    <a16:creationId xmlns:a16="http://schemas.microsoft.com/office/drawing/2014/main" id="{7D0DBB97-E307-824B-A346-E66FE437695F}"/>
                  </a:ext>
                </a:extLst>
              </p:cNvPr>
              <p:cNvSpPr/>
              <p:nvPr/>
            </p:nvSpPr>
            <p:spPr>
              <a:xfrm flipV="1">
                <a:off x="2374763" y="5609576"/>
                <a:ext cx="2588026" cy="239478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ectangle 87">
                <a:hlinkClick r:id="rId44" action="ppaction://hlinksldjump"/>
                <a:extLst>
                  <a:ext uri="{FF2B5EF4-FFF2-40B4-BE49-F238E27FC236}">
                    <a16:creationId xmlns:a16="http://schemas.microsoft.com/office/drawing/2014/main" id="{89C488E8-84B7-0E4A-B2C8-8F8A30449A8A}"/>
                  </a:ext>
                </a:extLst>
              </p:cNvPr>
              <p:cNvSpPr/>
              <p:nvPr/>
            </p:nvSpPr>
            <p:spPr>
              <a:xfrm>
                <a:off x="5129932" y="7037954"/>
                <a:ext cx="442665" cy="399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7" name="Action Button: Custom 96">
              <a:hlinkClick r:id="rId47" action="ppaction://hlinksldjump" highlightClick="1"/>
              <a:extLst>
                <a:ext uri="{FF2B5EF4-FFF2-40B4-BE49-F238E27FC236}">
                  <a16:creationId xmlns:a16="http://schemas.microsoft.com/office/drawing/2014/main" id="{EB2CECBC-87AE-5B40-9E69-916E6DC8A2EF}"/>
                </a:ext>
              </a:extLst>
            </p:cNvPr>
            <p:cNvSpPr/>
            <p:nvPr/>
          </p:nvSpPr>
          <p:spPr>
            <a:xfrm flipV="1">
              <a:off x="1330366" y="4971565"/>
              <a:ext cx="1135322" cy="86752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8" name="Trigger More Details" descr="Right pointing backhand index ">
            <a:extLst>
              <a:ext uri="{FF2B5EF4-FFF2-40B4-BE49-F238E27FC236}">
                <a16:creationId xmlns:a16="http://schemas.microsoft.com/office/drawing/2014/main" id="{1E46488A-6AFD-7A40-B3FF-A637ACD26DAB}"/>
              </a:ext>
            </a:extLst>
          </p:cNvPr>
          <p:cNvSpPr/>
          <p:nvPr/>
        </p:nvSpPr>
        <p:spPr>
          <a:xfrm rot="16200000">
            <a:off x="799498" y="6363629"/>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pic>
        <p:nvPicPr>
          <p:cNvPr id="100" name="Picture 99">
            <a:extLst>
              <a:ext uri="{FF2B5EF4-FFF2-40B4-BE49-F238E27FC236}">
                <a16:creationId xmlns:a16="http://schemas.microsoft.com/office/drawing/2014/main" id="{3869A27D-EBE9-C940-895F-C52D30FF2AB6}"/>
              </a:ext>
            </a:extLst>
          </p:cNvPr>
          <p:cNvPicPr>
            <a:picLocks noChangeAspect="1"/>
          </p:cNvPicPr>
          <p:nvPr/>
        </p:nvPicPr>
        <p:blipFill>
          <a:blip r:embed="rId32">
            <a:extLst>
              <a:ext uri="{BEBA8EAE-BF5A-486C-A8C5-ECC9F3942E4B}">
                <a14:imgProps xmlns:a14="http://schemas.microsoft.com/office/drawing/2010/main">
                  <a14:imgLayer r:embed="rId48">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707177" y="5935345"/>
            <a:ext cx="302814" cy="335848"/>
          </a:xfrm>
          <a:prstGeom prst="rect">
            <a:avLst/>
          </a:prstGeom>
        </p:spPr>
      </p:pic>
      <p:grpSp>
        <p:nvGrpSpPr>
          <p:cNvPr id="16" name="Group 15">
            <a:extLst>
              <a:ext uri="{FF2B5EF4-FFF2-40B4-BE49-F238E27FC236}">
                <a16:creationId xmlns:a16="http://schemas.microsoft.com/office/drawing/2014/main" id="{99865DAA-561E-0D4B-A763-8FAD1D581716}"/>
              </a:ext>
            </a:extLst>
          </p:cNvPr>
          <p:cNvGrpSpPr/>
          <p:nvPr/>
        </p:nvGrpSpPr>
        <p:grpSpPr>
          <a:xfrm>
            <a:off x="2076699" y="5939204"/>
            <a:ext cx="372663" cy="352269"/>
            <a:chOff x="2731300" y="5777238"/>
            <a:chExt cx="372663" cy="352269"/>
          </a:xfrm>
        </p:grpSpPr>
        <p:sp>
          <p:nvSpPr>
            <p:cNvPr id="102" name="Oval 101">
              <a:extLst>
                <a:ext uri="{FF2B5EF4-FFF2-40B4-BE49-F238E27FC236}">
                  <a16:creationId xmlns:a16="http://schemas.microsoft.com/office/drawing/2014/main" id="{84BD545E-1A57-E54C-A754-2417487AE3B2}"/>
                </a:ext>
              </a:extLst>
            </p:cNvPr>
            <p:cNvSpPr/>
            <p:nvPr/>
          </p:nvSpPr>
          <p:spPr>
            <a:xfrm>
              <a:off x="2731300" y="5777238"/>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5" name="Picture 14">
              <a:extLst>
                <a:ext uri="{FF2B5EF4-FFF2-40B4-BE49-F238E27FC236}">
                  <a16:creationId xmlns:a16="http://schemas.microsoft.com/office/drawing/2014/main" id="{C5419FD8-86A4-F14E-839E-972B9BACCC1F}"/>
                </a:ext>
              </a:extLst>
            </p:cNvPr>
            <p:cNvPicPr>
              <a:picLocks noChangeAspect="1"/>
            </p:cNvPicPr>
            <p:nvPr/>
          </p:nvPicPr>
          <p:blipFill>
            <a:blip r:embed="rId49">
              <a:extLst>
                <a:ext uri="{BEBA8EAE-BF5A-486C-A8C5-ECC9F3942E4B}">
                  <a14:imgProps xmlns:a14="http://schemas.microsoft.com/office/drawing/2010/main">
                    <a14:imgLayer r:embed="rId50">
                      <a14:imgEffect>
                        <a14:backgroundRemoval t="10000" b="90000" l="10000" r="90000"/>
                      </a14:imgEffect>
                    </a14:imgLayer>
                  </a14:imgProps>
                </a:ext>
              </a:extLst>
            </a:blip>
            <a:stretch>
              <a:fillRect/>
            </a:stretch>
          </p:blipFill>
          <p:spPr>
            <a:xfrm>
              <a:off x="2735009" y="5780546"/>
              <a:ext cx="368954" cy="348961"/>
            </a:xfrm>
            <a:prstGeom prst="rect">
              <a:avLst/>
            </a:prstGeom>
          </p:spPr>
        </p:pic>
      </p:grpSp>
      <p:sp>
        <p:nvSpPr>
          <p:cNvPr id="91" name="Trigger More Details" descr="Right pointing backhand index ">
            <a:extLst>
              <a:ext uri="{FF2B5EF4-FFF2-40B4-BE49-F238E27FC236}">
                <a16:creationId xmlns:a16="http://schemas.microsoft.com/office/drawing/2014/main" id="{EF3AE1A3-6E3F-A943-8458-CEF0A2141C79}"/>
              </a:ext>
            </a:extLst>
          </p:cNvPr>
          <p:cNvSpPr/>
          <p:nvPr/>
        </p:nvSpPr>
        <p:spPr>
          <a:xfrm rot="16200000">
            <a:off x="2393901" y="1575510"/>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49764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1" presetClass="exit" presetSubtype="0" fill="hold" grpId="0" nodeType="withEffect">
                                  <p:stCondLst>
                                    <p:cond delay="500"/>
                                  </p:stCondLst>
                                  <p:childTnLst>
                                    <p:set>
                                      <p:cBhvr>
                                        <p:cTn id="9" dur="1" fill="hold">
                                          <p:stCondLst>
                                            <p:cond delay="0"/>
                                          </p:stCondLst>
                                        </p:cTn>
                                        <p:tgtEl>
                                          <p:spTgt spid="93"/>
                                        </p:tgtEl>
                                        <p:attrNameLst>
                                          <p:attrName>style.visibility</p:attrName>
                                        </p:attrNameLst>
                                      </p:cBhvr>
                                      <p:to>
                                        <p:strVal val="hidden"/>
                                      </p:to>
                                    </p:set>
                                  </p:childTnLst>
                                </p:cTn>
                              </p:par>
                              <p:par>
                                <p:cTn id="10" presetID="1" presetClass="entr" presetSubtype="0" fill="hold" grpId="0" nodeType="withEffect">
                                  <p:stCondLst>
                                    <p:cond delay="2500"/>
                                  </p:stCondLst>
                                  <p:childTnLst>
                                    <p:set>
                                      <p:cBhvr>
                                        <p:cTn id="11" dur="1" fill="hold">
                                          <p:stCondLst>
                                            <p:cond delay="0"/>
                                          </p:stCondLst>
                                        </p:cTn>
                                        <p:tgtEl>
                                          <p:spTgt spid="98"/>
                                        </p:tgtEl>
                                        <p:attrNameLst>
                                          <p:attrName>style.visibility</p:attrName>
                                        </p:attrNameLst>
                                      </p:cBhvr>
                                      <p:to>
                                        <p:strVal val="visible"/>
                                      </p:to>
                                    </p:set>
                                  </p:childTnLst>
                                </p:cTn>
                              </p:par>
                            </p:childTnLst>
                          </p:cTn>
                        </p:par>
                        <p:par>
                          <p:cTn id="12" fill="hold">
                            <p:stCondLst>
                              <p:cond delay="2500"/>
                            </p:stCondLst>
                            <p:childTnLst>
                              <p:par>
                                <p:cTn id="13" presetID="1" presetClass="exit" presetSubtype="0" fill="hold" grpId="1" nodeType="afterEffect">
                                  <p:stCondLst>
                                    <p:cond delay="2500"/>
                                  </p:stCondLst>
                                  <p:childTnLst>
                                    <p:set>
                                      <p:cBhvr>
                                        <p:cTn id="14" dur="1" fill="hold">
                                          <p:stCondLst>
                                            <p:cond delay="0"/>
                                          </p:stCondLst>
                                        </p:cTn>
                                        <p:tgtEl>
                                          <p:spTgt spid="98"/>
                                        </p:tgtEl>
                                        <p:attrNameLst>
                                          <p:attrName>style.visibility</p:attrName>
                                        </p:attrNameLst>
                                      </p:cBhvr>
                                      <p:to>
                                        <p:strVal val="hidden"/>
                                      </p:to>
                                    </p:set>
                                  </p:childTnLst>
                                </p:cTn>
                              </p:par>
                              <p:par>
                                <p:cTn id="15" presetID="1" presetClass="entr" presetSubtype="0" fill="hold" grpId="0" nodeType="withEffect">
                                  <p:stCondLst>
                                    <p:cond delay="200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8" grpId="0" animBg="1"/>
      <p:bldP spid="98" grpId="1" animBg="1"/>
      <p:bldP spid="9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FDE726-45E4-574A-906E-AE9F2339B1AC}"/>
              </a:ext>
            </a:extLst>
          </p:cNvPr>
          <p:cNvSpPr>
            <a:spLocks noGrp="1"/>
          </p:cNvSpPr>
          <p:nvPr>
            <p:ph type="subTitle" idx="1"/>
          </p:nvPr>
        </p:nvSpPr>
        <p:spPr/>
        <p:txBody>
          <a:bodyPr anchor="ctr">
            <a:normAutofit fontScale="92500"/>
          </a:bodyPr>
          <a:lstStyle/>
          <a:p>
            <a:r>
              <a:rPr lang="en-GB" dirty="0"/>
              <a:t>Guide </a:t>
            </a:r>
          </a:p>
        </p:txBody>
      </p:sp>
      <p:sp>
        <p:nvSpPr>
          <p:cNvPr id="22" name="TextBox 21">
            <a:extLst>
              <a:ext uri="{FF2B5EF4-FFF2-40B4-BE49-F238E27FC236}">
                <a16:creationId xmlns:a16="http://schemas.microsoft.com/office/drawing/2014/main" id="{18111620-EE32-7D4F-8982-842F60BBF0E4}"/>
              </a:ext>
            </a:extLst>
          </p:cNvPr>
          <p:cNvSpPr txBox="1"/>
          <p:nvPr/>
        </p:nvSpPr>
        <p:spPr>
          <a:xfrm>
            <a:off x="620688" y="1086810"/>
            <a:ext cx="673582" cy="369332"/>
          </a:xfrm>
          <a:prstGeom prst="rect">
            <a:avLst/>
          </a:prstGeom>
          <a:noFill/>
        </p:spPr>
        <p:txBody>
          <a:bodyPr wrap="none" rtlCol="0">
            <a:spAutoFit/>
          </a:bodyPr>
          <a:lstStyle/>
          <a:p>
            <a:r>
              <a:rPr lang="en-GB" dirty="0">
                <a:latin typeface="Oswald Medium" panose="02000603000000000000" pitchFamily="2" charset="77"/>
              </a:rPr>
              <a:t>Rides</a:t>
            </a:r>
          </a:p>
        </p:txBody>
      </p:sp>
      <p:grpSp>
        <p:nvGrpSpPr>
          <p:cNvPr id="5" name="Group 4">
            <a:extLst>
              <a:ext uri="{FF2B5EF4-FFF2-40B4-BE49-F238E27FC236}">
                <a16:creationId xmlns:a16="http://schemas.microsoft.com/office/drawing/2014/main" id="{229A6E95-34D1-D645-B069-B3286F2BAF39}"/>
              </a:ext>
            </a:extLst>
          </p:cNvPr>
          <p:cNvGrpSpPr/>
          <p:nvPr/>
        </p:nvGrpSpPr>
        <p:grpSpPr>
          <a:xfrm>
            <a:off x="-2" y="920552"/>
            <a:ext cx="1721217" cy="701848"/>
            <a:chOff x="-2" y="920552"/>
            <a:chExt cx="1721217" cy="701848"/>
          </a:xfrm>
        </p:grpSpPr>
        <p:sp>
          <p:nvSpPr>
            <p:cNvPr id="18" name="Rectangle 17">
              <a:extLst>
                <a:ext uri="{FF2B5EF4-FFF2-40B4-BE49-F238E27FC236}">
                  <a16:creationId xmlns:a16="http://schemas.microsoft.com/office/drawing/2014/main" id="{81823DF3-876B-CE40-8941-2E8A33B3B80B}"/>
                </a:ext>
              </a:extLst>
            </p:cNvPr>
            <p:cNvSpPr/>
            <p:nvPr/>
          </p:nvSpPr>
          <p:spPr>
            <a:xfrm>
              <a:off x="-2" y="920552"/>
              <a:ext cx="1721217" cy="701848"/>
            </a:xfrm>
            <a:prstGeom prst="rect">
              <a:avLst/>
            </a:prstGeom>
            <a:solidFill>
              <a:schemeClr val="bg2">
                <a:lumMod val="60000"/>
                <a:lumOff val="40000"/>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0325F0CA-E823-E044-8951-BDD44AF2056F}"/>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17907" y="920552"/>
              <a:ext cx="701848" cy="701848"/>
            </a:xfrm>
            <a:prstGeom prst="rect">
              <a:avLst/>
            </a:prstGeom>
          </p:spPr>
        </p:pic>
      </p:grpSp>
      <p:grpSp>
        <p:nvGrpSpPr>
          <p:cNvPr id="8" name="Group 7">
            <a:extLst>
              <a:ext uri="{FF2B5EF4-FFF2-40B4-BE49-F238E27FC236}">
                <a16:creationId xmlns:a16="http://schemas.microsoft.com/office/drawing/2014/main" id="{F81A8191-4C46-B54F-B1C0-4A1268319690}"/>
              </a:ext>
            </a:extLst>
          </p:cNvPr>
          <p:cNvGrpSpPr/>
          <p:nvPr/>
        </p:nvGrpSpPr>
        <p:grpSpPr>
          <a:xfrm>
            <a:off x="3421539" y="889354"/>
            <a:ext cx="1721216" cy="733046"/>
            <a:chOff x="3433477" y="889354"/>
            <a:chExt cx="1721216" cy="733046"/>
          </a:xfrm>
        </p:grpSpPr>
        <p:sp>
          <p:nvSpPr>
            <p:cNvPr id="20" name="Rectangle 19">
              <a:extLst>
                <a:ext uri="{FF2B5EF4-FFF2-40B4-BE49-F238E27FC236}">
                  <a16:creationId xmlns:a16="http://schemas.microsoft.com/office/drawing/2014/main" id="{99FA876D-652E-0948-9A30-12082EDCCE30}"/>
                </a:ext>
              </a:extLst>
            </p:cNvPr>
            <p:cNvSpPr/>
            <p:nvPr/>
          </p:nvSpPr>
          <p:spPr>
            <a:xfrm>
              <a:off x="3433477" y="920552"/>
              <a:ext cx="1721216" cy="701848"/>
            </a:xfrm>
            <a:prstGeom prst="rect">
              <a:avLst/>
            </a:prstGeom>
            <a:solidFill>
              <a:schemeClr val="accent2">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1270" name="Picture 6" descr="Eating Icon #132014 - Free Icons Library">
              <a:extLst>
                <a:ext uri="{FF2B5EF4-FFF2-40B4-BE49-F238E27FC236}">
                  <a16:creationId xmlns:a16="http://schemas.microsoft.com/office/drawing/2014/main" id="{566B765E-9DB8-864A-BE55-E67DCE70D598}"/>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3460472" y="889354"/>
              <a:ext cx="701848" cy="7018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BF553BA-1157-B14F-B9A8-B80981441A6C}"/>
                </a:ext>
              </a:extLst>
            </p:cNvPr>
            <p:cNvSpPr txBox="1"/>
            <p:nvPr/>
          </p:nvSpPr>
          <p:spPr>
            <a:xfrm>
              <a:off x="4049577" y="1086810"/>
              <a:ext cx="753732" cy="369332"/>
            </a:xfrm>
            <a:prstGeom prst="rect">
              <a:avLst/>
            </a:prstGeom>
            <a:noFill/>
          </p:spPr>
          <p:txBody>
            <a:bodyPr wrap="none" rtlCol="0">
              <a:spAutoFit/>
            </a:bodyPr>
            <a:lstStyle/>
            <a:p>
              <a:r>
                <a:rPr lang="en-GB" dirty="0">
                  <a:latin typeface="Oswald Medium" panose="02000603000000000000" pitchFamily="2" charset="77"/>
                </a:rPr>
                <a:t>Dining</a:t>
              </a:r>
            </a:p>
          </p:txBody>
        </p:sp>
      </p:grpSp>
      <p:grpSp>
        <p:nvGrpSpPr>
          <p:cNvPr id="9" name="Group 8">
            <a:extLst>
              <a:ext uri="{FF2B5EF4-FFF2-40B4-BE49-F238E27FC236}">
                <a16:creationId xmlns:a16="http://schemas.microsoft.com/office/drawing/2014/main" id="{D17EAD7D-D182-C44C-B846-87C80FD67EEB}"/>
              </a:ext>
            </a:extLst>
          </p:cNvPr>
          <p:cNvGrpSpPr/>
          <p:nvPr/>
        </p:nvGrpSpPr>
        <p:grpSpPr>
          <a:xfrm>
            <a:off x="5139345" y="926933"/>
            <a:ext cx="1721216" cy="701848"/>
            <a:chOff x="5136785" y="920552"/>
            <a:chExt cx="1721216" cy="701848"/>
          </a:xfrm>
        </p:grpSpPr>
        <p:sp>
          <p:nvSpPr>
            <p:cNvPr id="21" name="Rectangle 20">
              <a:extLst>
                <a:ext uri="{FF2B5EF4-FFF2-40B4-BE49-F238E27FC236}">
                  <a16:creationId xmlns:a16="http://schemas.microsoft.com/office/drawing/2014/main" id="{70A7A683-84D9-CB43-8421-3DF72607B5FD}"/>
                </a:ext>
              </a:extLst>
            </p:cNvPr>
            <p:cNvSpPr/>
            <p:nvPr/>
          </p:nvSpPr>
          <p:spPr>
            <a:xfrm>
              <a:off x="5136785" y="920552"/>
              <a:ext cx="1721216" cy="701848"/>
            </a:xfrm>
            <a:prstGeom prst="rect">
              <a:avLst/>
            </a:prstGeom>
            <a:solidFill>
              <a:schemeClr val="accent3">
                <a:alpha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11276" name="Picture 12" descr="Free Icon | Shopping bag">
              <a:extLst>
                <a:ext uri="{FF2B5EF4-FFF2-40B4-BE49-F238E27FC236}">
                  <a16:creationId xmlns:a16="http://schemas.microsoft.com/office/drawing/2014/main" id="{F7E992FF-2429-A942-BA71-BB004203590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181688" y="989855"/>
              <a:ext cx="576004" cy="57600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B00A3AD-9F96-C747-92FE-80A8E3459B6B}"/>
                </a:ext>
              </a:extLst>
            </p:cNvPr>
            <p:cNvSpPr txBox="1"/>
            <p:nvPr/>
          </p:nvSpPr>
          <p:spPr>
            <a:xfrm>
              <a:off x="5733256" y="1097489"/>
              <a:ext cx="1008609" cy="369332"/>
            </a:xfrm>
            <a:prstGeom prst="rect">
              <a:avLst/>
            </a:prstGeom>
            <a:noFill/>
          </p:spPr>
          <p:txBody>
            <a:bodyPr wrap="none" rtlCol="0">
              <a:spAutoFit/>
            </a:bodyPr>
            <a:lstStyle/>
            <a:p>
              <a:r>
                <a:rPr lang="en-GB" dirty="0">
                  <a:latin typeface="Oswald Medium" panose="02000603000000000000" pitchFamily="2" charset="77"/>
                </a:rPr>
                <a:t>Shopping</a:t>
              </a:r>
            </a:p>
          </p:txBody>
        </p:sp>
      </p:grpSp>
      <p:pic>
        <p:nvPicPr>
          <p:cNvPr id="37" name="Picture 4">
            <a:extLst>
              <a:ext uri="{FF2B5EF4-FFF2-40B4-BE49-F238E27FC236}">
                <a16:creationId xmlns:a16="http://schemas.microsoft.com/office/drawing/2014/main" id="{CFFF03C8-306E-0640-B73F-291E83846862}"/>
              </a:ext>
            </a:extLst>
          </p:cNvPr>
          <p:cNvPicPr>
            <a:picLocks noChangeAspect="1" noChangeArrowheads="1"/>
          </p:cNvPicPr>
          <p:nvPr/>
        </p:nvPicPr>
        <p:blipFill>
          <a:blip r:embed="rId9">
            <a:grayscl/>
            <a:extLst>
              <a:ext uri="{BEBA8EAE-BF5A-486C-A8C5-ECC9F3942E4B}">
                <a14:imgProps xmlns:a14="http://schemas.microsoft.com/office/drawing/2010/main">
                  <a14:imgLayer r:embed="rId10">
                    <a14:imgEffect>
                      <a14:backgroundRemoval t="10000" b="90000" l="6600" r="93700">
                        <a14:foregroundMark x1="26900" y1="64103" x2="26900" y2="64103"/>
                        <a14:foregroundMark x1="21500" y1="66538" x2="22300" y2="63333"/>
                        <a14:foregroundMark x1="7900" y1="49487" x2="7900" y2="49487"/>
                        <a14:foregroundMark x1="6600" y1="51026" x2="6600" y2="51026"/>
                        <a14:foregroundMark x1="90400" y1="32179" x2="90400" y2="32179"/>
                        <a14:foregroundMark x1="91800" y1="75897" x2="91800" y2="75897"/>
                        <a14:foregroundMark x1="92200" y1="39744" x2="92200" y2="39744"/>
                        <a14:foregroundMark x1="91900" y1="77564" x2="91900" y2="77564"/>
                        <a14:foregroundMark x1="93700" y1="78205" x2="93700" y2="78205"/>
                      </a14:backgroundRemoval>
                    </a14:imgEffect>
                  </a14:imgLayer>
                </a14:imgProps>
              </a:ext>
              <a:ext uri="{28A0092B-C50C-407E-A947-70E740481C1C}">
                <a14:useLocalDpi xmlns:a14="http://schemas.microsoft.com/office/drawing/2010/main" val="0"/>
              </a:ext>
            </a:extLst>
          </a:blip>
          <a:srcRect/>
          <a:stretch>
            <a:fillRect/>
          </a:stretch>
        </p:blipFill>
        <p:spPr bwMode="auto">
          <a:xfrm>
            <a:off x="9245" y="3018567"/>
            <a:ext cx="7010792" cy="765107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2DC98C8-89AC-3B42-9B82-258EEE532CAC}"/>
              </a:ext>
            </a:extLst>
          </p:cNvPr>
          <p:cNvGrpSpPr/>
          <p:nvPr/>
        </p:nvGrpSpPr>
        <p:grpSpPr>
          <a:xfrm>
            <a:off x="896195" y="4174985"/>
            <a:ext cx="5511712" cy="4771157"/>
            <a:chOff x="891216" y="2819799"/>
            <a:chExt cx="5511712" cy="4771157"/>
          </a:xfrm>
        </p:grpSpPr>
        <p:pic>
          <p:nvPicPr>
            <p:cNvPr id="41" name="Picture 40">
              <a:extLst>
                <a:ext uri="{FF2B5EF4-FFF2-40B4-BE49-F238E27FC236}">
                  <a16:creationId xmlns:a16="http://schemas.microsoft.com/office/drawing/2014/main" id="{C1E4FEAB-D49C-C942-86B0-582C0F1CD65D}"/>
                </a:ext>
              </a:extLst>
            </p:cNvPr>
            <p:cNvPicPr>
              <a:picLocks noChangeAspect="1"/>
            </p:cNvPicPr>
            <p:nvPr/>
          </p:nvPicPr>
          <p:blipFill>
            <a:blip r:embed="rId3">
              <a:biLevel thresh="25000"/>
              <a:extLst>
                <a:ext uri="{BEBA8EAE-BF5A-486C-A8C5-ECC9F3942E4B}">
                  <a14:imgProps xmlns:a14="http://schemas.microsoft.com/office/drawing/2010/main">
                    <a14:imgLayer r:embed="rId11">
                      <a14:imgEffect>
                        <a14:artisticPhotocopy/>
                      </a14:imgEffect>
                    </a14:imgLayer>
                  </a14:imgProps>
                </a:ext>
              </a:extLst>
            </a:blip>
            <a:stretch>
              <a:fillRect/>
            </a:stretch>
          </p:blipFill>
          <p:spPr>
            <a:xfrm>
              <a:off x="891216" y="4990965"/>
              <a:ext cx="375153" cy="317437"/>
            </a:xfrm>
            <a:prstGeom prst="rect">
              <a:avLst/>
            </a:prstGeom>
          </p:spPr>
        </p:pic>
        <p:pic>
          <p:nvPicPr>
            <p:cNvPr id="11278" name="Picture 14" descr="X mark - Free signs icons">
              <a:extLst>
                <a:ext uri="{FF2B5EF4-FFF2-40B4-BE49-F238E27FC236}">
                  <a16:creationId xmlns:a16="http://schemas.microsoft.com/office/drawing/2014/main" id="{2482B321-E7E6-AD48-84A0-9233B03C9B4D}"/>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001544" y="6624477"/>
              <a:ext cx="325433" cy="3254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Shape&#10;&#10;Description automatically generated with low confidence">
              <a:extLst>
                <a:ext uri="{FF2B5EF4-FFF2-40B4-BE49-F238E27FC236}">
                  <a16:creationId xmlns:a16="http://schemas.microsoft.com/office/drawing/2014/main" id="{6F5940E4-D497-BA48-96C5-BDFDD1994CEB}"/>
                </a:ext>
              </a:extLst>
            </p:cNvPr>
            <p:cNvPicPr>
              <a:picLocks noChangeAspect="1"/>
            </p:cNvPicPr>
            <p:nvPr/>
          </p:nvPicPr>
          <p:blipFill>
            <a:blip r:embed="rId14">
              <a:duotone>
                <a:prstClr val="black"/>
                <a:schemeClr val="tx2">
                  <a:tint val="45000"/>
                  <a:satMod val="400000"/>
                </a:schemeClr>
              </a:duotone>
            </a:blip>
            <a:stretch>
              <a:fillRect/>
            </a:stretch>
          </p:blipFill>
          <p:spPr>
            <a:xfrm>
              <a:off x="2696208" y="6093896"/>
              <a:ext cx="936104" cy="792088"/>
            </a:xfrm>
            <a:prstGeom prst="rect">
              <a:avLst/>
            </a:prstGeom>
          </p:spPr>
        </p:pic>
        <p:sp>
          <p:nvSpPr>
            <p:cNvPr id="30" name="TextBox 29">
              <a:extLst>
                <a:ext uri="{FF2B5EF4-FFF2-40B4-BE49-F238E27FC236}">
                  <a16:creationId xmlns:a16="http://schemas.microsoft.com/office/drawing/2014/main" id="{59AE896A-2DA0-0C4E-8D7F-AD8B7CCD8320}"/>
                </a:ext>
              </a:extLst>
            </p:cNvPr>
            <p:cNvSpPr txBox="1"/>
            <p:nvPr/>
          </p:nvSpPr>
          <p:spPr>
            <a:xfrm>
              <a:off x="3133739" y="6703689"/>
              <a:ext cx="1004183" cy="400110"/>
            </a:xfrm>
            <a:prstGeom prst="rect">
              <a:avLst/>
            </a:prstGeom>
            <a:noFill/>
          </p:spPr>
          <p:txBody>
            <a:bodyPr wrap="square" rtlCol="0">
              <a:spAutoFit/>
            </a:bodyPr>
            <a:lstStyle/>
            <a:p>
              <a:r>
                <a:rPr lang="en-GB" sz="1000" b="1" dirty="0">
                  <a:latin typeface="Lora" panose="02000503000000020004" pitchFamily="2" charset="77"/>
                </a:rPr>
                <a:t>You are </a:t>
              </a:r>
            </a:p>
            <a:p>
              <a:r>
                <a:rPr lang="en-GB" sz="1000" b="1" dirty="0">
                  <a:latin typeface="Lora" panose="02000503000000020004" pitchFamily="2" charset="77"/>
                </a:rPr>
                <a:t>Here</a:t>
              </a:r>
            </a:p>
          </p:txBody>
        </p:sp>
        <p:pic>
          <p:nvPicPr>
            <p:cNvPr id="48" name="Picture 47">
              <a:extLst>
                <a:ext uri="{FF2B5EF4-FFF2-40B4-BE49-F238E27FC236}">
                  <a16:creationId xmlns:a16="http://schemas.microsoft.com/office/drawing/2014/main" id="{D8391F70-22F1-F646-AF64-6BDAAB212F8C}"/>
                </a:ext>
              </a:extLst>
            </p:cNvPr>
            <p:cNvPicPr>
              <a:picLocks noChangeAspect="1"/>
            </p:cNvPicPr>
            <p:nvPr/>
          </p:nvPicPr>
          <p:blipFill>
            <a:blip r:embed="rId3">
              <a:biLevel thresh="25000"/>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4236122" y="3415906"/>
              <a:ext cx="375153" cy="317437"/>
            </a:xfrm>
            <a:prstGeom prst="rect">
              <a:avLst/>
            </a:prstGeom>
          </p:spPr>
        </p:pic>
        <p:sp>
          <p:nvSpPr>
            <p:cNvPr id="31" name="Rounded Rectangle 30">
              <a:extLst>
                <a:ext uri="{FF2B5EF4-FFF2-40B4-BE49-F238E27FC236}">
                  <a16:creationId xmlns:a16="http://schemas.microsoft.com/office/drawing/2014/main" id="{8751C795-C7D4-2846-BB45-498BC004A8C0}"/>
                </a:ext>
              </a:extLst>
            </p:cNvPr>
            <p:cNvSpPr/>
            <p:nvPr/>
          </p:nvSpPr>
          <p:spPr>
            <a:xfrm>
              <a:off x="1190422" y="3251793"/>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Hufflepuff</a:t>
              </a:r>
            </a:p>
          </p:txBody>
        </p:sp>
        <p:sp>
          <p:nvSpPr>
            <p:cNvPr id="62" name="Rounded Rectangle 61">
              <a:extLst>
                <a:ext uri="{FF2B5EF4-FFF2-40B4-BE49-F238E27FC236}">
                  <a16:creationId xmlns:a16="http://schemas.microsoft.com/office/drawing/2014/main" id="{EAFA99A0-C7A2-C540-9594-EDD40B49678F}"/>
                </a:ext>
              </a:extLst>
            </p:cNvPr>
            <p:cNvSpPr/>
            <p:nvPr/>
          </p:nvSpPr>
          <p:spPr>
            <a:xfrm>
              <a:off x="4338976" y="2819799"/>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Gryffindor</a:t>
              </a:r>
            </a:p>
          </p:txBody>
        </p:sp>
        <p:sp>
          <p:nvSpPr>
            <p:cNvPr id="63" name="Rounded Rectangle 62">
              <a:extLst>
                <a:ext uri="{FF2B5EF4-FFF2-40B4-BE49-F238E27FC236}">
                  <a16:creationId xmlns:a16="http://schemas.microsoft.com/office/drawing/2014/main" id="{33ED2311-92AC-C548-B866-A7F9B550212A}"/>
                </a:ext>
              </a:extLst>
            </p:cNvPr>
            <p:cNvSpPr/>
            <p:nvPr/>
          </p:nvSpPr>
          <p:spPr>
            <a:xfrm>
              <a:off x="4884033" y="6379206"/>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Ravenclaw</a:t>
              </a:r>
            </a:p>
          </p:txBody>
        </p:sp>
        <p:sp>
          <p:nvSpPr>
            <p:cNvPr id="70" name="Rounded Rectangle 69">
              <a:extLst>
                <a:ext uri="{FF2B5EF4-FFF2-40B4-BE49-F238E27FC236}">
                  <a16:creationId xmlns:a16="http://schemas.microsoft.com/office/drawing/2014/main" id="{21503730-94DC-3248-BCF2-0441B9CC2C6B}"/>
                </a:ext>
              </a:extLst>
            </p:cNvPr>
            <p:cNvSpPr/>
            <p:nvPr/>
          </p:nvSpPr>
          <p:spPr>
            <a:xfrm>
              <a:off x="1481479" y="7348045"/>
              <a:ext cx="1518895" cy="242911"/>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Medium" panose="02000603000000000000" pitchFamily="2" charset="77"/>
                </a:rPr>
                <a:t>Slytherin</a:t>
              </a:r>
            </a:p>
          </p:txBody>
        </p:sp>
        <p:sp>
          <p:nvSpPr>
            <p:cNvPr id="72" name="Graphic 4" descr="Right pointing backhand index ">
              <a:extLst>
                <a:ext uri="{FF2B5EF4-FFF2-40B4-BE49-F238E27FC236}">
                  <a16:creationId xmlns:a16="http://schemas.microsoft.com/office/drawing/2014/main" id="{B7654422-481A-7B4F-ADD9-4894B8F00D07}"/>
                </a:ext>
              </a:extLst>
            </p:cNvPr>
            <p:cNvSpPr/>
            <p:nvPr/>
          </p:nvSpPr>
          <p:spPr>
            <a:xfrm rot="16200000">
              <a:off x="846769" y="5386714"/>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grpSp>
      <p:grpSp>
        <p:nvGrpSpPr>
          <p:cNvPr id="7" name="Group 6">
            <a:extLst>
              <a:ext uri="{FF2B5EF4-FFF2-40B4-BE49-F238E27FC236}">
                <a16:creationId xmlns:a16="http://schemas.microsoft.com/office/drawing/2014/main" id="{32A39203-3057-3D43-8D7B-422EC3841D06}"/>
              </a:ext>
            </a:extLst>
          </p:cNvPr>
          <p:cNvGrpSpPr/>
          <p:nvPr/>
        </p:nvGrpSpPr>
        <p:grpSpPr>
          <a:xfrm>
            <a:off x="1709277" y="926933"/>
            <a:ext cx="1712262" cy="701848"/>
            <a:chOff x="1721215" y="920552"/>
            <a:chExt cx="1712262" cy="701848"/>
          </a:xfrm>
        </p:grpSpPr>
        <p:sp>
          <p:nvSpPr>
            <p:cNvPr id="19" name="Rectangle 18">
              <a:extLst>
                <a:ext uri="{FF2B5EF4-FFF2-40B4-BE49-F238E27FC236}">
                  <a16:creationId xmlns:a16="http://schemas.microsoft.com/office/drawing/2014/main" id="{5B0DF66A-28D5-5F45-9005-A47A41749421}"/>
                </a:ext>
              </a:extLst>
            </p:cNvPr>
            <p:cNvSpPr/>
            <p:nvPr/>
          </p:nvSpPr>
          <p:spPr>
            <a:xfrm>
              <a:off x="1721215" y="920552"/>
              <a:ext cx="1712262" cy="701848"/>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D0A3AD9E-4B9A-D24F-BD6D-AA35ABE96221}"/>
                </a:ext>
              </a:extLst>
            </p:cNvPr>
            <p:cNvSpPr txBox="1"/>
            <p:nvPr/>
          </p:nvSpPr>
          <p:spPr>
            <a:xfrm>
              <a:off x="2326449" y="1118531"/>
              <a:ext cx="742511" cy="369332"/>
            </a:xfrm>
            <a:prstGeom prst="rect">
              <a:avLst/>
            </a:prstGeom>
            <a:noFill/>
          </p:spPr>
          <p:txBody>
            <a:bodyPr wrap="none" rtlCol="0">
              <a:spAutoFit/>
            </a:bodyPr>
            <a:lstStyle/>
            <a:p>
              <a:r>
                <a:rPr lang="en-GB" dirty="0">
                  <a:latin typeface="Oswald Medium" panose="02000603000000000000" pitchFamily="2" charset="77"/>
                </a:rPr>
                <a:t>Shows</a:t>
              </a:r>
            </a:p>
          </p:txBody>
        </p:sp>
        <p:pic>
          <p:nvPicPr>
            <p:cNvPr id="2050" name="Picture 2" descr="Stage - Free buildings icons">
              <a:extLst>
                <a:ext uri="{FF2B5EF4-FFF2-40B4-BE49-F238E27FC236}">
                  <a16:creationId xmlns:a16="http://schemas.microsoft.com/office/drawing/2014/main" id="{005B8EBD-E7AC-134C-95D0-9DAEF9C4A532}"/>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769275" y="986134"/>
              <a:ext cx="575256" cy="5752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0BD46CA2-7865-C149-ABF5-A351A9671C7B}"/>
              </a:ext>
            </a:extLst>
          </p:cNvPr>
          <p:cNvGrpSpPr/>
          <p:nvPr/>
        </p:nvGrpSpPr>
        <p:grpSpPr>
          <a:xfrm>
            <a:off x="415478" y="6794990"/>
            <a:ext cx="2589875" cy="1828399"/>
            <a:chOff x="1049593" y="6785422"/>
            <a:chExt cx="2589875" cy="1828399"/>
          </a:xfrm>
        </p:grpSpPr>
        <p:grpSp>
          <p:nvGrpSpPr>
            <p:cNvPr id="80" name="Group 79">
              <a:extLst>
                <a:ext uri="{FF2B5EF4-FFF2-40B4-BE49-F238E27FC236}">
                  <a16:creationId xmlns:a16="http://schemas.microsoft.com/office/drawing/2014/main" id="{F55C8483-9A09-CA42-8A28-8001C5FF4E6D}"/>
                </a:ext>
              </a:extLst>
            </p:cNvPr>
            <p:cNvGrpSpPr/>
            <p:nvPr/>
          </p:nvGrpSpPr>
          <p:grpSpPr>
            <a:xfrm>
              <a:off x="1049593" y="6785422"/>
              <a:ext cx="2589875" cy="1503331"/>
              <a:chOff x="96154" y="6906052"/>
              <a:chExt cx="2589875" cy="1503331"/>
            </a:xfrm>
          </p:grpSpPr>
          <p:sp>
            <p:nvSpPr>
              <p:cNvPr id="81" name="Rectangle 80">
                <a:extLst>
                  <a:ext uri="{FF2B5EF4-FFF2-40B4-BE49-F238E27FC236}">
                    <a16:creationId xmlns:a16="http://schemas.microsoft.com/office/drawing/2014/main" id="{0BA9109D-347B-AD42-9EA8-43BD7F35D4FD}"/>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2DE8A123-E378-F144-8668-BA41F3D0509A}"/>
                  </a:ext>
                </a:extLst>
              </p:cNvPr>
              <p:cNvGrpSpPr/>
              <p:nvPr/>
            </p:nvGrpSpPr>
            <p:grpSpPr>
              <a:xfrm>
                <a:off x="120957" y="6978274"/>
                <a:ext cx="2565072" cy="449635"/>
                <a:chOff x="92535" y="6920001"/>
                <a:chExt cx="2565072" cy="449635"/>
              </a:xfrm>
            </p:grpSpPr>
            <p:sp>
              <p:nvSpPr>
                <p:cNvPr id="93" name="TextBox 92">
                  <a:extLst>
                    <a:ext uri="{FF2B5EF4-FFF2-40B4-BE49-F238E27FC236}">
                      <a16:creationId xmlns:a16="http://schemas.microsoft.com/office/drawing/2014/main" id="{ABF7525F-DD96-4741-8B54-8CF9BB83FF92}"/>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94" name="TextBox 93">
                  <a:extLst>
                    <a:ext uri="{FF2B5EF4-FFF2-40B4-BE49-F238E27FC236}">
                      <a16:creationId xmlns:a16="http://schemas.microsoft.com/office/drawing/2014/main" id="{7258571A-4038-164A-B05D-0FC9FBD9FF51}"/>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83" name="Picture 2" descr="THE WIZARDING WORLD OF HARRY POTTER™ | Universal Studios Japan | USJ">
                <a:extLst>
                  <a:ext uri="{FF2B5EF4-FFF2-40B4-BE49-F238E27FC236}">
                    <a16:creationId xmlns:a16="http://schemas.microsoft.com/office/drawing/2014/main" id="{FE8D5BE6-FD11-B140-B506-D48B718F5EA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6935054F-456A-C940-A262-D1A90F15D0FB}"/>
                  </a:ext>
                </a:extLst>
              </p:cNvPr>
              <p:cNvGrpSpPr/>
              <p:nvPr/>
            </p:nvGrpSpPr>
            <p:grpSpPr>
              <a:xfrm>
                <a:off x="238628" y="8030038"/>
                <a:ext cx="624226" cy="281764"/>
                <a:chOff x="161189" y="6312288"/>
                <a:chExt cx="624226" cy="281764"/>
              </a:xfrm>
            </p:grpSpPr>
            <p:pic>
              <p:nvPicPr>
                <p:cNvPr id="91" name="Picture 2" descr="Late Icon #309591 - Free Icons Library">
                  <a:extLst>
                    <a:ext uri="{FF2B5EF4-FFF2-40B4-BE49-F238E27FC236}">
                      <a16:creationId xmlns:a16="http://schemas.microsoft.com/office/drawing/2014/main" id="{E29581FA-DA32-294A-A406-9E9DAEFA3573}"/>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C1BE69C6-D1D7-B749-B1C2-AA337425FF5A}"/>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89" name="Oval 88">
                <a:extLst>
                  <a:ext uri="{FF2B5EF4-FFF2-40B4-BE49-F238E27FC236}">
                    <a16:creationId xmlns:a16="http://schemas.microsoft.com/office/drawing/2014/main" id="{E004216B-F287-4349-A6C8-F5B577C0D6D0}"/>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7" name="Oval 86">
                <a:extLst>
                  <a:ext uri="{FF2B5EF4-FFF2-40B4-BE49-F238E27FC236}">
                    <a16:creationId xmlns:a16="http://schemas.microsoft.com/office/drawing/2014/main" id="{773E533C-9533-0C4C-825C-E5E7039FEF5F}"/>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95" name="Triangle 94">
              <a:extLst>
                <a:ext uri="{FF2B5EF4-FFF2-40B4-BE49-F238E27FC236}">
                  <a16:creationId xmlns:a16="http://schemas.microsoft.com/office/drawing/2014/main" id="{3B28267B-7AB8-8A48-9ADF-9BA683872C3B}"/>
                </a:ext>
              </a:extLst>
            </p:cNvPr>
            <p:cNvSpPr/>
            <p:nvPr/>
          </p:nvSpPr>
          <p:spPr>
            <a:xfrm rot="10800000">
              <a:off x="1179518" y="8214383"/>
              <a:ext cx="437767" cy="399438"/>
            </a:xfrm>
            <a:prstGeom prst="triangle">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nvGrpSpPr>
          <p:cNvPr id="121" name="Group 120">
            <a:extLst>
              <a:ext uri="{FF2B5EF4-FFF2-40B4-BE49-F238E27FC236}">
                <a16:creationId xmlns:a16="http://schemas.microsoft.com/office/drawing/2014/main" id="{318041EB-F7E2-5B40-9055-3232000E4057}"/>
              </a:ext>
            </a:extLst>
          </p:cNvPr>
          <p:cNvGrpSpPr/>
          <p:nvPr/>
        </p:nvGrpSpPr>
        <p:grpSpPr>
          <a:xfrm>
            <a:off x="4011858" y="1688034"/>
            <a:ext cx="2937767" cy="1819935"/>
            <a:chOff x="4040914" y="1869808"/>
            <a:chExt cx="2937767" cy="1819935"/>
          </a:xfrm>
        </p:grpSpPr>
        <p:sp>
          <p:nvSpPr>
            <p:cNvPr id="122" name="Rectangle 121">
              <a:extLst>
                <a:ext uri="{FF2B5EF4-FFF2-40B4-BE49-F238E27FC236}">
                  <a16:creationId xmlns:a16="http://schemas.microsoft.com/office/drawing/2014/main" id="{9A7B1669-C617-BE4B-95A5-34915D855720}"/>
                </a:ext>
              </a:extLst>
            </p:cNvPr>
            <p:cNvSpPr/>
            <p:nvPr/>
          </p:nvSpPr>
          <p:spPr>
            <a:xfrm>
              <a:off x="4040914" y="1869808"/>
              <a:ext cx="2855249" cy="1819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2197E06-CA7A-BD47-B5E2-943AC0BA7240}"/>
                </a:ext>
              </a:extLst>
            </p:cNvPr>
            <p:cNvGrpSpPr/>
            <p:nvPr/>
          </p:nvGrpSpPr>
          <p:grpSpPr>
            <a:xfrm>
              <a:off x="4218551" y="2052899"/>
              <a:ext cx="802824" cy="276999"/>
              <a:chOff x="4218551" y="2052899"/>
              <a:chExt cx="802824" cy="276999"/>
            </a:xfrm>
          </p:grpSpPr>
          <p:sp>
            <p:nvSpPr>
              <p:cNvPr id="145" name="Rectangle 144">
                <a:extLst>
                  <a:ext uri="{FF2B5EF4-FFF2-40B4-BE49-F238E27FC236}">
                    <a16:creationId xmlns:a16="http://schemas.microsoft.com/office/drawing/2014/main" id="{06B6DE18-A46E-3849-8D00-EF89E12810EF}"/>
                  </a:ext>
                </a:extLst>
              </p:cNvPr>
              <p:cNvSpPr/>
              <p:nvPr/>
            </p:nvSpPr>
            <p:spPr>
              <a:xfrm>
                <a:off x="4218551" y="2072680"/>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TextBox 145">
                <a:extLst>
                  <a:ext uri="{FF2B5EF4-FFF2-40B4-BE49-F238E27FC236}">
                    <a16:creationId xmlns:a16="http://schemas.microsoft.com/office/drawing/2014/main" id="{31574F7D-BAD1-9C4B-A92C-0807C29AD2D7}"/>
                  </a:ext>
                </a:extLst>
              </p:cNvPr>
              <p:cNvSpPr txBox="1"/>
              <p:nvPr/>
            </p:nvSpPr>
            <p:spPr>
              <a:xfrm>
                <a:off x="4374210" y="2052899"/>
                <a:ext cx="647165" cy="276999"/>
              </a:xfrm>
              <a:prstGeom prst="rect">
                <a:avLst/>
              </a:prstGeom>
              <a:noFill/>
            </p:spPr>
            <p:txBody>
              <a:bodyPr wrap="none" rtlCol="0">
                <a:spAutoFit/>
              </a:bodyPr>
              <a:lstStyle/>
              <a:p>
                <a:r>
                  <a:rPr lang="en-GB" sz="1200" dirty="0">
                    <a:latin typeface="Lora" panose="02000503000000020004" pitchFamily="2" charset="77"/>
                  </a:rPr>
                  <a:t>Action</a:t>
                </a:r>
              </a:p>
            </p:txBody>
          </p:sp>
        </p:grpSp>
        <p:grpSp>
          <p:nvGrpSpPr>
            <p:cNvPr id="124" name="Group 123">
              <a:extLst>
                <a:ext uri="{FF2B5EF4-FFF2-40B4-BE49-F238E27FC236}">
                  <a16:creationId xmlns:a16="http://schemas.microsoft.com/office/drawing/2014/main" id="{42DCEE6B-1983-8D4A-8433-ECD8F76C4EB4}"/>
                </a:ext>
              </a:extLst>
            </p:cNvPr>
            <p:cNvGrpSpPr/>
            <p:nvPr/>
          </p:nvGrpSpPr>
          <p:grpSpPr>
            <a:xfrm>
              <a:off x="5015769" y="2052402"/>
              <a:ext cx="778587" cy="276999"/>
              <a:chOff x="5015769" y="2052402"/>
              <a:chExt cx="778587" cy="276999"/>
            </a:xfrm>
          </p:grpSpPr>
          <p:sp>
            <p:nvSpPr>
              <p:cNvPr id="143" name="Rectangle 142">
                <a:extLst>
                  <a:ext uri="{FF2B5EF4-FFF2-40B4-BE49-F238E27FC236}">
                    <a16:creationId xmlns:a16="http://schemas.microsoft.com/office/drawing/2014/main" id="{074A0D3E-6FE6-1D4E-B0D5-BB66CED4B8B1}"/>
                  </a:ext>
                </a:extLst>
              </p:cNvPr>
              <p:cNvSpPr/>
              <p:nvPr/>
            </p:nvSpPr>
            <p:spPr>
              <a:xfrm>
                <a:off x="5015769" y="2072680"/>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TextBox 143">
                <a:extLst>
                  <a:ext uri="{FF2B5EF4-FFF2-40B4-BE49-F238E27FC236}">
                    <a16:creationId xmlns:a16="http://schemas.microsoft.com/office/drawing/2014/main" id="{7C007D6A-1E03-354F-B83A-456155E91255}"/>
                  </a:ext>
                </a:extLst>
              </p:cNvPr>
              <p:cNvSpPr txBox="1"/>
              <p:nvPr/>
            </p:nvSpPr>
            <p:spPr>
              <a:xfrm>
                <a:off x="5181688" y="2052402"/>
                <a:ext cx="612668" cy="276999"/>
              </a:xfrm>
              <a:prstGeom prst="rect">
                <a:avLst/>
              </a:prstGeom>
              <a:noFill/>
            </p:spPr>
            <p:txBody>
              <a:bodyPr wrap="none" rtlCol="0">
                <a:spAutoFit/>
              </a:bodyPr>
              <a:lstStyle/>
              <a:p>
                <a:r>
                  <a:rPr lang="en-GB" sz="1200" dirty="0">
                    <a:latin typeface="Lora" panose="02000503000000020004" pitchFamily="2" charset="77"/>
                  </a:rPr>
                  <a:t>Music</a:t>
                </a:r>
              </a:p>
            </p:txBody>
          </p:sp>
        </p:grpSp>
        <p:grpSp>
          <p:nvGrpSpPr>
            <p:cNvPr id="125" name="Group 124">
              <a:extLst>
                <a:ext uri="{FF2B5EF4-FFF2-40B4-BE49-F238E27FC236}">
                  <a16:creationId xmlns:a16="http://schemas.microsoft.com/office/drawing/2014/main" id="{88DFBAE9-76A4-7D4A-ADE2-74C048AA55B5}"/>
                </a:ext>
              </a:extLst>
            </p:cNvPr>
            <p:cNvGrpSpPr/>
            <p:nvPr/>
          </p:nvGrpSpPr>
          <p:grpSpPr>
            <a:xfrm>
              <a:off x="5927515" y="2061102"/>
              <a:ext cx="830501" cy="276999"/>
              <a:chOff x="5927515" y="2061102"/>
              <a:chExt cx="830501" cy="276999"/>
            </a:xfrm>
          </p:grpSpPr>
          <p:sp>
            <p:nvSpPr>
              <p:cNvPr id="141" name="Rectangle 140">
                <a:extLst>
                  <a:ext uri="{FF2B5EF4-FFF2-40B4-BE49-F238E27FC236}">
                    <a16:creationId xmlns:a16="http://schemas.microsoft.com/office/drawing/2014/main" id="{B455F27B-37C5-7149-A146-9F4ED934779F}"/>
                  </a:ext>
                </a:extLst>
              </p:cNvPr>
              <p:cNvSpPr/>
              <p:nvPr/>
            </p:nvSpPr>
            <p:spPr>
              <a:xfrm>
                <a:off x="5927515" y="2072680"/>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TextBox 141">
                <a:extLst>
                  <a:ext uri="{FF2B5EF4-FFF2-40B4-BE49-F238E27FC236}">
                    <a16:creationId xmlns:a16="http://schemas.microsoft.com/office/drawing/2014/main" id="{15D9AA23-F237-F14D-A7C3-550210547B38}"/>
                  </a:ext>
                </a:extLst>
              </p:cNvPr>
              <p:cNvSpPr txBox="1"/>
              <p:nvPr/>
            </p:nvSpPr>
            <p:spPr>
              <a:xfrm>
                <a:off x="6080330" y="2061102"/>
                <a:ext cx="677686" cy="276999"/>
              </a:xfrm>
              <a:prstGeom prst="rect">
                <a:avLst/>
              </a:prstGeom>
              <a:noFill/>
            </p:spPr>
            <p:txBody>
              <a:bodyPr wrap="none" rtlCol="0">
                <a:spAutoFit/>
              </a:bodyPr>
              <a:lstStyle/>
              <a:p>
                <a:r>
                  <a:rPr lang="en-GB" sz="1200" dirty="0">
                    <a:latin typeface="Lora" panose="02000503000000020004" pitchFamily="2" charset="77"/>
                  </a:rPr>
                  <a:t>Parade</a:t>
                </a:r>
              </a:p>
            </p:txBody>
          </p:sp>
        </p:grpSp>
        <p:sp>
          <p:nvSpPr>
            <p:cNvPr id="126" name="TextBox 125">
              <a:extLst>
                <a:ext uri="{FF2B5EF4-FFF2-40B4-BE49-F238E27FC236}">
                  <a16:creationId xmlns:a16="http://schemas.microsoft.com/office/drawing/2014/main" id="{AECC21A7-104C-2D46-BC7F-0879F9386172}"/>
                </a:ext>
              </a:extLst>
            </p:cNvPr>
            <p:cNvSpPr txBox="1"/>
            <p:nvPr/>
          </p:nvSpPr>
          <p:spPr>
            <a:xfrm>
              <a:off x="4076675" y="2501053"/>
              <a:ext cx="1262653" cy="276999"/>
            </a:xfrm>
            <a:prstGeom prst="rect">
              <a:avLst/>
            </a:prstGeom>
            <a:noFill/>
          </p:spPr>
          <p:txBody>
            <a:bodyPr wrap="none" rtlCol="0">
              <a:spAutoFit/>
            </a:bodyPr>
            <a:lstStyle/>
            <a:p>
              <a:r>
                <a:rPr lang="en-GB" sz="1200" i="1" dirty="0">
                  <a:latin typeface="Lora" panose="02000503000000020004" pitchFamily="2" charset="77"/>
                </a:rPr>
                <a:t>Next show time</a:t>
              </a:r>
            </a:p>
          </p:txBody>
        </p:sp>
        <p:sp>
          <p:nvSpPr>
            <p:cNvPr id="127" name="Rectangle 126">
              <a:extLst>
                <a:ext uri="{FF2B5EF4-FFF2-40B4-BE49-F238E27FC236}">
                  <a16:creationId xmlns:a16="http://schemas.microsoft.com/office/drawing/2014/main" id="{E0D20A30-7463-8943-AF71-A4A75CDDEBF0}"/>
                </a:ext>
              </a:extLst>
            </p:cNvPr>
            <p:cNvSpPr/>
            <p:nvPr/>
          </p:nvSpPr>
          <p:spPr>
            <a:xfrm>
              <a:off x="5015769" y="2072680"/>
              <a:ext cx="20298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8" name="Group 127">
              <a:extLst>
                <a:ext uri="{FF2B5EF4-FFF2-40B4-BE49-F238E27FC236}">
                  <a16:creationId xmlns:a16="http://schemas.microsoft.com/office/drawing/2014/main" id="{E32DA6E7-4701-464A-A94F-7BDB822F78D4}"/>
                </a:ext>
              </a:extLst>
            </p:cNvPr>
            <p:cNvGrpSpPr/>
            <p:nvPr/>
          </p:nvGrpSpPr>
          <p:grpSpPr>
            <a:xfrm>
              <a:off x="4077544" y="2724199"/>
              <a:ext cx="2901137" cy="445725"/>
              <a:chOff x="4084467" y="2870385"/>
              <a:chExt cx="2901137" cy="445725"/>
            </a:xfrm>
          </p:grpSpPr>
          <p:sp>
            <p:nvSpPr>
              <p:cNvPr id="136" name="Rectangle 135">
                <a:extLst>
                  <a:ext uri="{FF2B5EF4-FFF2-40B4-BE49-F238E27FC236}">
                    <a16:creationId xmlns:a16="http://schemas.microsoft.com/office/drawing/2014/main" id="{6BD4838A-5CEA-F942-AE37-912BC5D20749}"/>
                  </a:ext>
                </a:extLst>
              </p:cNvPr>
              <p:cNvSpPr/>
              <p:nvPr/>
            </p:nvSpPr>
            <p:spPr>
              <a:xfrm>
                <a:off x="4195828" y="2927631"/>
                <a:ext cx="2488354" cy="1211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6F59C6DA-EC9B-F749-86D1-A25E27D23C83}"/>
                  </a:ext>
                </a:extLst>
              </p:cNvPr>
              <p:cNvSpPr/>
              <p:nvPr/>
            </p:nvSpPr>
            <p:spPr>
              <a:xfrm>
                <a:off x="5040238" y="2870385"/>
                <a:ext cx="169221" cy="190554"/>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8" name="TextBox 137">
                <a:extLst>
                  <a:ext uri="{FF2B5EF4-FFF2-40B4-BE49-F238E27FC236}">
                    <a16:creationId xmlns:a16="http://schemas.microsoft.com/office/drawing/2014/main" id="{1C602C56-BB3B-C249-B656-584BDEAC3EE5}"/>
                  </a:ext>
                </a:extLst>
              </p:cNvPr>
              <p:cNvSpPr txBox="1"/>
              <p:nvPr/>
            </p:nvSpPr>
            <p:spPr>
              <a:xfrm>
                <a:off x="4084467" y="3060939"/>
                <a:ext cx="373820" cy="246221"/>
              </a:xfrm>
              <a:prstGeom prst="rect">
                <a:avLst/>
              </a:prstGeom>
              <a:noFill/>
            </p:spPr>
            <p:txBody>
              <a:bodyPr wrap="none" rtlCol="0">
                <a:spAutoFit/>
              </a:bodyPr>
              <a:lstStyle/>
              <a:p>
                <a:r>
                  <a:rPr lang="en-GB" sz="1000" dirty="0">
                    <a:latin typeface="Lora" panose="02000503000000020004" pitchFamily="2" charset="77"/>
                  </a:rPr>
                  <a:t>Off</a:t>
                </a:r>
              </a:p>
            </p:txBody>
          </p:sp>
          <p:sp>
            <p:nvSpPr>
              <p:cNvPr id="139" name="TextBox 138">
                <a:extLst>
                  <a:ext uri="{FF2B5EF4-FFF2-40B4-BE49-F238E27FC236}">
                    <a16:creationId xmlns:a16="http://schemas.microsoft.com/office/drawing/2014/main" id="{06FF3BD5-9389-644D-92AE-60F4D7B785B2}"/>
                  </a:ext>
                </a:extLst>
              </p:cNvPr>
              <p:cNvSpPr txBox="1"/>
              <p:nvPr/>
            </p:nvSpPr>
            <p:spPr>
              <a:xfrm>
                <a:off x="4955336" y="3069889"/>
                <a:ext cx="540533" cy="246221"/>
              </a:xfrm>
              <a:prstGeom prst="rect">
                <a:avLst/>
              </a:prstGeom>
              <a:noFill/>
            </p:spPr>
            <p:txBody>
              <a:bodyPr wrap="none" rtlCol="0">
                <a:spAutoFit/>
              </a:bodyPr>
              <a:lstStyle/>
              <a:p>
                <a:r>
                  <a:rPr lang="en-GB" sz="1000" dirty="0">
                    <a:latin typeface="Lora" panose="02000503000000020004" pitchFamily="2" charset="77"/>
                  </a:rPr>
                  <a:t>10min</a:t>
                </a:r>
              </a:p>
            </p:txBody>
          </p:sp>
          <p:sp>
            <p:nvSpPr>
              <p:cNvPr id="140" name="TextBox 139">
                <a:extLst>
                  <a:ext uri="{FF2B5EF4-FFF2-40B4-BE49-F238E27FC236}">
                    <a16:creationId xmlns:a16="http://schemas.microsoft.com/office/drawing/2014/main" id="{7CB97670-9518-F24E-9009-856DB0E49C53}"/>
                  </a:ext>
                </a:extLst>
              </p:cNvPr>
              <p:cNvSpPr txBox="1"/>
              <p:nvPr/>
            </p:nvSpPr>
            <p:spPr>
              <a:xfrm>
                <a:off x="6417820" y="3056479"/>
                <a:ext cx="567784" cy="246221"/>
              </a:xfrm>
              <a:prstGeom prst="rect">
                <a:avLst/>
              </a:prstGeom>
              <a:noFill/>
            </p:spPr>
            <p:txBody>
              <a:bodyPr wrap="none" rtlCol="0">
                <a:spAutoFit/>
              </a:bodyPr>
              <a:lstStyle/>
              <a:p>
                <a:r>
                  <a:rPr lang="en-GB" sz="1000" dirty="0">
                    <a:latin typeface="Lora" panose="02000503000000020004" pitchFamily="2" charset="77"/>
                  </a:rPr>
                  <a:t>90min</a:t>
                </a:r>
              </a:p>
            </p:txBody>
          </p:sp>
        </p:grpSp>
      </p:grpSp>
      <p:sp>
        <p:nvSpPr>
          <p:cNvPr id="147" name="TextBox 146">
            <a:extLst>
              <a:ext uri="{FF2B5EF4-FFF2-40B4-BE49-F238E27FC236}">
                <a16:creationId xmlns:a16="http://schemas.microsoft.com/office/drawing/2014/main" id="{6795541A-CC46-C342-BF64-A4448BB3CD93}"/>
              </a:ext>
            </a:extLst>
          </p:cNvPr>
          <p:cNvSpPr txBox="1"/>
          <p:nvPr/>
        </p:nvSpPr>
        <p:spPr>
          <a:xfrm>
            <a:off x="6237560" y="3124121"/>
            <a:ext cx="564193" cy="276999"/>
          </a:xfrm>
          <a:prstGeom prst="rect">
            <a:avLst/>
          </a:prstGeom>
          <a:noFill/>
        </p:spPr>
        <p:txBody>
          <a:bodyPr wrap="none" rtlCol="0">
            <a:spAutoFit/>
          </a:bodyPr>
          <a:lstStyle/>
          <a:p>
            <a:r>
              <a:rPr lang="en-GB" sz="1200" i="1" dirty="0">
                <a:latin typeface="Lora" panose="02000503000000020004" pitchFamily="2" charset="77"/>
              </a:rPr>
              <a:t>Clear</a:t>
            </a:r>
          </a:p>
        </p:txBody>
      </p:sp>
      <p:grpSp>
        <p:nvGrpSpPr>
          <p:cNvPr id="11" name="Group 10">
            <a:extLst>
              <a:ext uri="{FF2B5EF4-FFF2-40B4-BE49-F238E27FC236}">
                <a16:creationId xmlns:a16="http://schemas.microsoft.com/office/drawing/2014/main" id="{C8BCE938-DAE3-A14A-A999-0BABC5F0EDC2}"/>
              </a:ext>
            </a:extLst>
          </p:cNvPr>
          <p:cNvGrpSpPr/>
          <p:nvPr/>
        </p:nvGrpSpPr>
        <p:grpSpPr>
          <a:xfrm>
            <a:off x="2844422" y="5862595"/>
            <a:ext cx="649633" cy="723307"/>
            <a:chOff x="1071582" y="2720850"/>
            <a:chExt cx="1854093" cy="2581643"/>
          </a:xfrm>
        </p:grpSpPr>
        <p:pic>
          <p:nvPicPr>
            <p:cNvPr id="10" name="Picture 9">
              <a:extLst>
                <a:ext uri="{FF2B5EF4-FFF2-40B4-BE49-F238E27FC236}">
                  <a16:creationId xmlns:a16="http://schemas.microsoft.com/office/drawing/2014/main" id="{DB064BCC-B01B-7447-8A89-CB8A8EB6335E}"/>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Lst>
            </a:blip>
            <a:srcRect l="17856" t="11214" r="20020" b="28287"/>
            <a:stretch/>
          </p:blipFill>
          <p:spPr>
            <a:xfrm>
              <a:off x="1071582" y="2720850"/>
              <a:ext cx="1854093" cy="2581643"/>
            </a:xfrm>
            <a:prstGeom prst="rect">
              <a:avLst/>
            </a:prstGeom>
          </p:spPr>
        </p:pic>
        <p:pic>
          <p:nvPicPr>
            <p:cNvPr id="148" name="Picture 2" descr="Stage - Free buildings icons">
              <a:extLst>
                <a:ext uri="{FF2B5EF4-FFF2-40B4-BE49-F238E27FC236}">
                  <a16:creationId xmlns:a16="http://schemas.microsoft.com/office/drawing/2014/main" id="{DFD45B6D-460C-904F-8B0E-7A5C4C017E1F}"/>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709277" y="4109344"/>
              <a:ext cx="575256" cy="5752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 name="Group 148">
            <a:extLst>
              <a:ext uri="{FF2B5EF4-FFF2-40B4-BE49-F238E27FC236}">
                <a16:creationId xmlns:a16="http://schemas.microsoft.com/office/drawing/2014/main" id="{8B758A42-2F08-8F41-9F7D-9A9D44ED585C}"/>
              </a:ext>
            </a:extLst>
          </p:cNvPr>
          <p:cNvGrpSpPr/>
          <p:nvPr/>
        </p:nvGrpSpPr>
        <p:grpSpPr>
          <a:xfrm>
            <a:off x="5961805" y="5889960"/>
            <a:ext cx="649633" cy="723307"/>
            <a:chOff x="1071582" y="2720850"/>
            <a:chExt cx="1854093" cy="2581643"/>
          </a:xfrm>
        </p:grpSpPr>
        <p:pic>
          <p:nvPicPr>
            <p:cNvPr id="150" name="Picture 149">
              <a:extLst>
                <a:ext uri="{FF2B5EF4-FFF2-40B4-BE49-F238E27FC236}">
                  <a16:creationId xmlns:a16="http://schemas.microsoft.com/office/drawing/2014/main" id="{0AE2039C-F3A4-BA46-A615-CBC8058BC905}"/>
                </a:ext>
              </a:extLst>
            </p:cNvPr>
            <p:cNvPicPr>
              <a:picLocks noChangeAspect="1"/>
            </p:cNvPicPr>
            <p:nvPr/>
          </p:nvPicPr>
          <p:blipFill rotWithShape="1">
            <a:blip r:embed="rId21">
              <a:extLst>
                <a:ext uri="{BEBA8EAE-BF5A-486C-A8C5-ECC9F3942E4B}">
                  <a14:imgProps xmlns:a14="http://schemas.microsoft.com/office/drawing/2010/main">
                    <a14:imgLayer r:embed="rId23">
                      <a14:imgEffect>
                        <a14:backgroundRemoval t="10000" b="90000" l="10000" r="90000"/>
                      </a14:imgEffect>
                    </a14:imgLayer>
                  </a14:imgProps>
                </a:ext>
              </a:extLst>
            </a:blip>
            <a:srcRect l="17856" t="11214" r="20020" b="28287"/>
            <a:stretch/>
          </p:blipFill>
          <p:spPr>
            <a:xfrm>
              <a:off x="1071582" y="2720850"/>
              <a:ext cx="1854093" cy="2581643"/>
            </a:xfrm>
            <a:prstGeom prst="rect">
              <a:avLst/>
            </a:prstGeom>
          </p:spPr>
        </p:pic>
        <p:pic>
          <p:nvPicPr>
            <p:cNvPr id="151" name="Picture 2" descr="Stage - Free buildings icons">
              <a:extLst>
                <a:ext uri="{FF2B5EF4-FFF2-40B4-BE49-F238E27FC236}">
                  <a16:creationId xmlns:a16="http://schemas.microsoft.com/office/drawing/2014/main" id="{25C72A76-1A79-E349-A076-F53854B1796D}"/>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709277" y="4109344"/>
              <a:ext cx="575256" cy="5752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2" name="Group 151">
            <a:extLst>
              <a:ext uri="{FF2B5EF4-FFF2-40B4-BE49-F238E27FC236}">
                <a16:creationId xmlns:a16="http://schemas.microsoft.com/office/drawing/2014/main" id="{76FE2A38-6C99-DE43-9D64-8CC7DC7A5A23}"/>
              </a:ext>
            </a:extLst>
          </p:cNvPr>
          <p:cNvGrpSpPr/>
          <p:nvPr/>
        </p:nvGrpSpPr>
        <p:grpSpPr>
          <a:xfrm>
            <a:off x="4438574" y="8015094"/>
            <a:ext cx="649633" cy="723307"/>
            <a:chOff x="1071582" y="2720850"/>
            <a:chExt cx="1854093" cy="2581643"/>
          </a:xfrm>
        </p:grpSpPr>
        <p:pic>
          <p:nvPicPr>
            <p:cNvPr id="153" name="Picture 152">
              <a:extLst>
                <a:ext uri="{FF2B5EF4-FFF2-40B4-BE49-F238E27FC236}">
                  <a16:creationId xmlns:a16="http://schemas.microsoft.com/office/drawing/2014/main" id="{0A4F4DD3-E4BA-7843-BDD9-06E2292A51AA}"/>
                </a:ext>
              </a:extLst>
            </p:cNvPr>
            <p:cNvPicPr>
              <a:picLocks noChangeAspect="1"/>
            </p:cNvPicPr>
            <p:nvPr/>
          </p:nvPicPr>
          <p:blipFill rotWithShape="1">
            <a:blip r:embed="rId21">
              <a:extLst>
                <a:ext uri="{BEBA8EAE-BF5A-486C-A8C5-ECC9F3942E4B}">
                  <a14:imgProps xmlns:a14="http://schemas.microsoft.com/office/drawing/2010/main">
                    <a14:imgLayer r:embed="rId24">
                      <a14:imgEffect>
                        <a14:backgroundRemoval t="10000" b="90000" l="10000" r="90000"/>
                      </a14:imgEffect>
                    </a14:imgLayer>
                  </a14:imgProps>
                </a:ext>
              </a:extLst>
            </a:blip>
            <a:srcRect l="17856" t="11214" r="20020" b="28287"/>
            <a:stretch/>
          </p:blipFill>
          <p:spPr>
            <a:xfrm>
              <a:off x="1071582" y="2720850"/>
              <a:ext cx="1854093" cy="2581643"/>
            </a:xfrm>
            <a:prstGeom prst="rect">
              <a:avLst/>
            </a:prstGeom>
          </p:spPr>
        </p:pic>
        <p:pic>
          <p:nvPicPr>
            <p:cNvPr id="154" name="Picture 2" descr="Stage - Free buildings icons">
              <a:extLst>
                <a:ext uri="{FF2B5EF4-FFF2-40B4-BE49-F238E27FC236}">
                  <a16:creationId xmlns:a16="http://schemas.microsoft.com/office/drawing/2014/main" id="{0E30DF54-AB84-8D4F-844B-2FA37F0B48B6}"/>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709277" y="4109344"/>
              <a:ext cx="575256" cy="5752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22DE20C9-78B7-9048-A9AD-483804BE3512}"/>
              </a:ext>
            </a:extLst>
          </p:cNvPr>
          <p:cNvGrpSpPr/>
          <p:nvPr/>
        </p:nvGrpSpPr>
        <p:grpSpPr>
          <a:xfrm>
            <a:off x="725064" y="8482118"/>
            <a:ext cx="649633" cy="723307"/>
            <a:chOff x="1071582" y="2720850"/>
            <a:chExt cx="1854093" cy="2581643"/>
          </a:xfrm>
        </p:grpSpPr>
        <p:pic>
          <p:nvPicPr>
            <p:cNvPr id="156" name="Picture 155">
              <a:extLst>
                <a:ext uri="{FF2B5EF4-FFF2-40B4-BE49-F238E27FC236}">
                  <a16:creationId xmlns:a16="http://schemas.microsoft.com/office/drawing/2014/main" id="{BA2A6C4B-24F8-504B-9084-4BB3761720FB}"/>
                </a:ext>
              </a:extLst>
            </p:cNvPr>
            <p:cNvPicPr>
              <a:picLocks noChangeAspect="1"/>
            </p:cNvPicPr>
            <p:nvPr/>
          </p:nvPicPr>
          <p:blipFill rotWithShape="1">
            <a:blip r:embed="rId21">
              <a:extLst>
                <a:ext uri="{BEBA8EAE-BF5A-486C-A8C5-ECC9F3942E4B}">
                  <a14:imgProps xmlns:a14="http://schemas.microsoft.com/office/drawing/2010/main">
                    <a14:imgLayer r:embed="rId25">
                      <a14:imgEffect>
                        <a14:backgroundRemoval t="10000" b="90000" l="10000" r="90000"/>
                      </a14:imgEffect>
                    </a14:imgLayer>
                  </a14:imgProps>
                </a:ext>
              </a:extLst>
            </a:blip>
            <a:srcRect l="17856" t="11214" r="20020" b="28287"/>
            <a:stretch/>
          </p:blipFill>
          <p:spPr>
            <a:xfrm>
              <a:off x="1071582" y="2720850"/>
              <a:ext cx="1854093" cy="2581643"/>
            </a:xfrm>
            <a:prstGeom prst="rect">
              <a:avLst/>
            </a:prstGeom>
          </p:spPr>
        </p:pic>
        <p:pic>
          <p:nvPicPr>
            <p:cNvPr id="157" name="Picture 2" descr="Stage - Free buildings icons">
              <a:extLst>
                <a:ext uri="{FF2B5EF4-FFF2-40B4-BE49-F238E27FC236}">
                  <a16:creationId xmlns:a16="http://schemas.microsoft.com/office/drawing/2014/main" id="{15321F86-1625-AD48-BFD3-8457559E3796}"/>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709277" y="4109344"/>
              <a:ext cx="575256" cy="5752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a:extLst>
              <a:ext uri="{FF2B5EF4-FFF2-40B4-BE49-F238E27FC236}">
                <a16:creationId xmlns:a16="http://schemas.microsoft.com/office/drawing/2014/main" id="{0D3C4CA7-FCA1-9344-90F5-3F941D26460C}"/>
              </a:ext>
            </a:extLst>
          </p:cNvPr>
          <p:cNvGrpSpPr/>
          <p:nvPr/>
        </p:nvGrpSpPr>
        <p:grpSpPr>
          <a:xfrm>
            <a:off x="-20916" y="917159"/>
            <a:ext cx="6841908" cy="689602"/>
            <a:chOff x="16180" y="928901"/>
            <a:chExt cx="6841908" cy="689602"/>
          </a:xfrm>
        </p:grpSpPr>
        <p:sp>
          <p:nvSpPr>
            <p:cNvPr id="106" name="Action Button: Custom 105">
              <a:hlinkClick r:id="rId26" action="ppaction://hlinksldjump" highlightClick="1"/>
              <a:extLst>
                <a:ext uri="{FF2B5EF4-FFF2-40B4-BE49-F238E27FC236}">
                  <a16:creationId xmlns:a16="http://schemas.microsoft.com/office/drawing/2014/main" id="{B4E02F06-28A8-5E47-80B8-EAFEEC5605A5}"/>
                </a:ext>
              </a:extLst>
            </p:cNvPr>
            <p:cNvSpPr/>
            <p:nvPr/>
          </p:nvSpPr>
          <p:spPr>
            <a:xfrm flipV="1">
              <a:off x="1722885" y="936199"/>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 name="Action Button: Custom 106">
              <a:hlinkClick r:id="rId27" action="ppaction://hlinksldjump" highlightClick="1"/>
              <a:extLst>
                <a:ext uri="{FF2B5EF4-FFF2-40B4-BE49-F238E27FC236}">
                  <a16:creationId xmlns:a16="http://schemas.microsoft.com/office/drawing/2014/main" id="{167201CB-4BFF-7A49-B1EB-AE8EE54EA500}"/>
                </a:ext>
              </a:extLst>
            </p:cNvPr>
            <p:cNvSpPr/>
            <p:nvPr/>
          </p:nvSpPr>
          <p:spPr>
            <a:xfrm flipV="1">
              <a:off x="3431725" y="928901"/>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 name="Action Button: Custom 107">
              <a:hlinkClick r:id="rId28" action="ppaction://hlinksldjump" highlightClick="1"/>
              <a:extLst>
                <a:ext uri="{FF2B5EF4-FFF2-40B4-BE49-F238E27FC236}">
                  <a16:creationId xmlns:a16="http://schemas.microsoft.com/office/drawing/2014/main" id="{41E1A26F-52DD-324B-BE1C-DE712C8610E7}"/>
                </a:ext>
              </a:extLst>
            </p:cNvPr>
            <p:cNvSpPr/>
            <p:nvPr/>
          </p:nvSpPr>
          <p:spPr>
            <a:xfrm flipV="1">
              <a:off x="5152632" y="938324"/>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 name="Action Button: Custom 108">
              <a:hlinkClick r:id="rId29" action="ppaction://hlinksldjump" highlightClick="1"/>
              <a:extLst>
                <a:ext uri="{FF2B5EF4-FFF2-40B4-BE49-F238E27FC236}">
                  <a16:creationId xmlns:a16="http://schemas.microsoft.com/office/drawing/2014/main" id="{5733FC6A-FB01-4844-B5DA-6B56E9290804}"/>
                </a:ext>
              </a:extLst>
            </p:cNvPr>
            <p:cNvSpPr/>
            <p:nvPr/>
          </p:nvSpPr>
          <p:spPr>
            <a:xfrm flipV="1">
              <a:off x="16180" y="936198"/>
              <a:ext cx="1705456" cy="680179"/>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6" name="Rectangle 95">
            <a:hlinkClick r:id="rId30" action="ppaction://hlinksldjump"/>
            <a:extLst>
              <a:ext uri="{FF2B5EF4-FFF2-40B4-BE49-F238E27FC236}">
                <a16:creationId xmlns:a16="http://schemas.microsoft.com/office/drawing/2014/main" id="{BE414350-DEB2-F24D-9B11-F9D00D5AB6ED}"/>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Search">
            <a:hlinkClick r:id="rId31" action="ppaction://hlinksldjump"/>
            <a:extLst>
              <a:ext uri="{FF2B5EF4-FFF2-40B4-BE49-F238E27FC236}">
                <a16:creationId xmlns:a16="http://schemas.microsoft.com/office/drawing/2014/main" id="{9E05597A-E9FD-C546-8CCB-59B9809A52FF}"/>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8" name="Picture 97">
            <a:extLst>
              <a:ext uri="{FF2B5EF4-FFF2-40B4-BE49-F238E27FC236}">
                <a16:creationId xmlns:a16="http://schemas.microsoft.com/office/drawing/2014/main" id="{18E83D08-6883-064B-A7EC-749A255EEF75}"/>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1556792" y="7739457"/>
            <a:ext cx="365025" cy="294199"/>
          </a:xfrm>
          <a:prstGeom prst="rect">
            <a:avLst/>
          </a:prstGeom>
        </p:spPr>
      </p:pic>
      <p:pic>
        <p:nvPicPr>
          <p:cNvPr id="99" name="Picture 98">
            <a:extLst>
              <a:ext uri="{FF2B5EF4-FFF2-40B4-BE49-F238E27FC236}">
                <a16:creationId xmlns:a16="http://schemas.microsoft.com/office/drawing/2014/main" id="{A43504C5-41E7-0544-BB93-BBAEBBBF281D}"/>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Lst>
          </a:blip>
          <a:stretch>
            <a:fillRect/>
          </a:stretch>
        </p:blipFill>
        <p:spPr>
          <a:xfrm>
            <a:off x="4091058" y="1722651"/>
            <a:ext cx="552717" cy="466513"/>
          </a:xfrm>
          <a:prstGeom prst="rect">
            <a:avLst/>
          </a:prstGeom>
        </p:spPr>
      </p:pic>
      <p:sp>
        <p:nvSpPr>
          <p:cNvPr id="86" name="Action Button: Custom 85">
            <a:hlinkClick r:id="rId36" action="ppaction://hlinksldjump" highlightClick="1"/>
            <a:extLst>
              <a:ext uri="{FF2B5EF4-FFF2-40B4-BE49-F238E27FC236}">
                <a16:creationId xmlns:a16="http://schemas.microsoft.com/office/drawing/2014/main" id="{AB1DE68A-E0D6-0245-8074-8C050B26211F}"/>
              </a:ext>
            </a:extLst>
          </p:cNvPr>
          <p:cNvSpPr/>
          <p:nvPr/>
        </p:nvSpPr>
        <p:spPr>
          <a:xfrm flipV="1">
            <a:off x="408323" y="6802938"/>
            <a:ext cx="1963369" cy="1527465"/>
          </a:xfrm>
          <a:prstGeom prst="actionButtonBlank">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ectangle 87">
            <a:hlinkClick r:id="rId37" action="ppaction://hlinksldjump"/>
            <a:extLst>
              <a:ext uri="{FF2B5EF4-FFF2-40B4-BE49-F238E27FC236}">
                <a16:creationId xmlns:a16="http://schemas.microsoft.com/office/drawing/2014/main" id="{74E06AD2-3F30-F24D-8541-422BF8E950D6}"/>
              </a:ext>
            </a:extLst>
          </p:cNvPr>
          <p:cNvSpPr/>
          <p:nvPr/>
        </p:nvSpPr>
        <p:spPr>
          <a:xfrm>
            <a:off x="1512183" y="7697804"/>
            <a:ext cx="442665" cy="399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90" name="Group 89">
            <a:extLst>
              <a:ext uri="{FF2B5EF4-FFF2-40B4-BE49-F238E27FC236}">
                <a16:creationId xmlns:a16="http://schemas.microsoft.com/office/drawing/2014/main" id="{0B2871A8-0C14-9840-9515-151B8F583F41}"/>
              </a:ext>
            </a:extLst>
          </p:cNvPr>
          <p:cNvGrpSpPr/>
          <p:nvPr/>
        </p:nvGrpSpPr>
        <p:grpSpPr>
          <a:xfrm>
            <a:off x="5211881" y="3604622"/>
            <a:ext cx="2111906" cy="1014156"/>
            <a:chOff x="5085184" y="3592823"/>
            <a:chExt cx="2111906" cy="1014156"/>
          </a:xfrm>
        </p:grpSpPr>
        <p:pic>
          <p:nvPicPr>
            <p:cNvPr id="100" name="Picture 8" descr="Pinch Zoom In Icons - Download Free Vector Icons | Noun Project">
              <a:extLst>
                <a:ext uri="{FF2B5EF4-FFF2-40B4-BE49-F238E27FC236}">
                  <a16:creationId xmlns:a16="http://schemas.microsoft.com/office/drawing/2014/main" id="{7AE3DB3C-8F8E-8447-9720-494F3671DCA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182934" y="3592823"/>
              <a:ext cx="1014156" cy="1014156"/>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E6E55678-A5A9-3143-BCB0-F0F7B93A1DBD}"/>
                </a:ext>
              </a:extLst>
            </p:cNvPr>
            <p:cNvSpPr txBox="1"/>
            <p:nvPr/>
          </p:nvSpPr>
          <p:spPr>
            <a:xfrm>
              <a:off x="5085184" y="3794227"/>
              <a:ext cx="1186543" cy="276999"/>
            </a:xfrm>
            <a:prstGeom prst="rect">
              <a:avLst/>
            </a:prstGeom>
            <a:noFill/>
          </p:spPr>
          <p:txBody>
            <a:bodyPr wrap="none" rtlCol="0">
              <a:spAutoFit/>
            </a:bodyPr>
            <a:lstStyle/>
            <a:p>
              <a:r>
                <a:rPr lang="en-GB" sz="1200" i="1" dirty="0">
                  <a:latin typeface="Lora" panose="02000503000000020004" pitchFamily="2" charset="77"/>
                </a:rPr>
                <a:t>Pinch to Zoom</a:t>
              </a:r>
            </a:p>
          </p:txBody>
        </p:sp>
      </p:grpSp>
      <p:pic>
        <p:nvPicPr>
          <p:cNvPr id="12" name="Picture 11">
            <a:extLst>
              <a:ext uri="{FF2B5EF4-FFF2-40B4-BE49-F238E27FC236}">
                <a16:creationId xmlns:a16="http://schemas.microsoft.com/office/drawing/2014/main" id="{8651AD53-AFF1-DB4D-B154-347F015D89DD}"/>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a:off x="1863994" y="7710566"/>
            <a:ext cx="494592" cy="368611"/>
          </a:xfrm>
          <a:prstGeom prst="rect">
            <a:avLst/>
          </a:prstGeom>
        </p:spPr>
      </p:pic>
      <p:sp>
        <p:nvSpPr>
          <p:cNvPr id="102" name="Rectangle 101">
            <a:hlinkClick r:id="rId37" action="ppaction://hlinksldjump"/>
            <a:extLst>
              <a:ext uri="{FF2B5EF4-FFF2-40B4-BE49-F238E27FC236}">
                <a16:creationId xmlns:a16="http://schemas.microsoft.com/office/drawing/2014/main" id="{07D737E0-931D-7349-B135-6D912A716D68}"/>
              </a:ext>
            </a:extLst>
          </p:cNvPr>
          <p:cNvSpPr/>
          <p:nvPr/>
        </p:nvSpPr>
        <p:spPr>
          <a:xfrm>
            <a:off x="1486458" y="7693399"/>
            <a:ext cx="409114" cy="399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 name="Graphic 4" descr="Right pointing backhand index ">
            <a:extLst>
              <a:ext uri="{FF2B5EF4-FFF2-40B4-BE49-F238E27FC236}">
                <a16:creationId xmlns:a16="http://schemas.microsoft.com/office/drawing/2014/main" id="{DF8FAE29-314E-9140-BAA6-0C61EFB562C7}"/>
              </a:ext>
            </a:extLst>
          </p:cNvPr>
          <p:cNvSpPr/>
          <p:nvPr/>
        </p:nvSpPr>
        <p:spPr>
          <a:xfrm rot="16200000">
            <a:off x="4975602" y="823393"/>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
        <p:nvSpPr>
          <p:cNvPr id="104" name="Graphic 4" descr="Right pointing backhand index ">
            <a:extLst>
              <a:ext uri="{FF2B5EF4-FFF2-40B4-BE49-F238E27FC236}">
                <a16:creationId xmlns:a16="http://schemas.microsoft.com/office/drawing/2014/main" id="{947913EA-4218-604E-97D0-12786299056A}"/>
              </a:ext>
            </a:extLst>
          </p:cNvPr>
          <p:cNvSpPr/>
          <p:nvPr/>
        </p:nvSpPr>
        <p:spPr>
          <a:xfrm rot="16200000">
            <a:off x="63286" y="888486"/>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2882251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7"/>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childTnLst>
              </p:cTn>
              <p:nextCondLst>
                <p:cond evt="onClick" delay="0">
                  <p:tgtEl>
                    <p:spTgt spid="97"/>
                  </p:tgtEl>
                </p:cond>
              </p:nextCondLst>
            </p:seq>
          </p:childTnLst>
        </p:cTn>
      </p:par>
    </p:tnLst>
    <p:bldLst>
      <p:bldP spid="103" grpId="0" animBg="1"/>
      <p:bldP spid="10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Everything Harry Potter at Hong Kong&amp;#39;s new café! | theHive.Asia">
            <a:extLst>
              <a:ext uri="{FF2B5EF4-FFF2-40B4-BE49-F238E27FC236}">
                <a16:creationId xmlns:a16="http://schemas.microsoft.com/office/drawing/2014/main" id="{D5CDC31E-02DD-B149-B82D-DB359F399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0755"/>
            <a:ext cx="6858000" cy="2935071"/>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D17C7ACC-FD49-384D-9E09-EEECF6137521}"/>
              </a:ext>
            </a:extLst>
          </p:cNvPr>
          <p:cNvSpPr txBox="1">
            <a:spLocks/>
          </p:cNvSpPr>
          <p:nvPr/>
        </p:nvSpPr>
        <p:spPr>
          <a:xfrm>
            <a:off x="1947476" y="-1734187"/>
            <a:ext cx="1970093" cy="540049"/>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800" dirty="0">
                <a:solidFill>
                  <a:schemeClr val="bg1"/>
                </a:solidFill>
                <a:latin typeface="Lora" panose="02000503000000020004" pitchFamily="2" charset="77"/>
              </a:rPr>
              <a:t>Dobby Cafe</a:t>
            </a:r>
            <a:endParaRPr lang="en-GB" sz="1800" dirty="0">
              <a:latin typeface="Lora" panose="02000503000000020004" pitchFamily="2" charset="77"/>
            </a:endParaRPr>
          </a:p>
        </p:txBody>
      </p:sp>
      <p:sp>
        <p:nvSpPr>
          <p:cNvPr id="8" name="Rectangle 7">
            <a:extLst>
              <a:ext uri="{FF2B5EF4-FFF2-40B4-BE49-F238E27FC236}">
                <a16:creationId xmlns:a16="http://schemas.microsoft.com/office/drawing/2014/main" id="{F78055B8-EF74-5D43-8474-0093EBFF7738}"/>
              </a:ext>
            </a:extLst>
          </p:cNvPr>
          <p:cNvSpPr/>
          <p:nvPr/>
        </p:nvSpPr>
        <p:spPr>
          <a:xfrm>
            <a:off x="6631576" y="5308991"/>
            <a:ext cx="76783" cy="296259"/>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2551BDB8-8E2F-DC4A-9C88-2A19EFD451A3}"/>
              </a:ext>
            </a:extLst>
          </p:cNvPr>
          <p:cNvSpPr/>
          <p:nvPr/>
        </p:nvSpPr>
        <p:spPr>
          <a:xfrm>
            <a:off x="11816" y="907363"/>
            <a:ext cx="6899910" cy="2902819"/>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10B50A4F-780C-2C42-B713-8697F8E3C625}"/>
              </a:ext>
            </a:extLst>
          </p:cNvPr>
          <p:cNvSpPr/>
          <p:nvPr/>
        </p:nvSpPr>
        <p:spPr>
          <a:xfrm>
            <a:off x="3207774" y="3466178"/>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48DD654E-4BFE-894C-A72A-8CB68522F907}"/>
              </a:ext>
            </a:extLst>
          </p:cNvPr>
          <p:cNvSpPr/>
          <p:nvPr/>
        </p:nvSpPr>
        <p:spPr>
          <a:xfrm>
            <a:off x="3520673" y="3466178"/>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a:hlinkClick r:id="rId4" action="ppaction://hlinksldjump"/>
            <a:extLst>
              <a:ext uri="{FF2B5EF4-FFF2-40B4-BE49-F238E27FC236}">
                <a16:creationId xmlns:a16="http://schemas.microsoft.com/office/drawing/2014/main" id="{139279CD-8192-9B4E-A981-666D0EE47671}"/>
              </a:ext>
            </a:extLst>
          </p:cNvPr>
          <p:cNvSpPr/>
          <p:nvPr/>
        </p:nvSpPr>
        <p:spPr>
          <a:xfrm>
            <a:off x="4329113" y="3322744"/>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25" name="Rectangle 24">
            <a:extLst>
              <a:ext uri="{FF2B5EF4-FFF2-40B4-BE49-F238E27FC236}">
                <a16:creationId xmlns:a16="http://schemas.microsoft.com/office/drawing/2014/main" id="{1BC6D84E-D58E-114E-8234-7D84B1530265}"/>
              </a:ext>
            </a:extLst>
          </p:cNvPr>
          <p:cNvSpPr/>
          <p:nvPr/>
        </p:nvSpPr>
        <p:spPr>
          <a:xfrm>
            <a:off x="4335993" y="4376934"/>
            <a:ext cx="2568506" cy="4320471"/>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620A623B-C9E4-2048-8DB3-6C648B227896}"/>
              </a:ext>
            </a:extLst>
          </p:cNvPr>
          <p:cNvPicPr>
            <a:picLocks noChangeAspect="1"/>
          </p:cNvPicPr>
          <p:nvPr/>
        </p:nvPicPr>
        <p:blipFill>
          <a:blip r:embed="rId5"/>
          <a:stretch>
            <a:fillRect/>
          </a:stretch>
        </p:blipFill>
        <p:spPr>
          <a:xfrm>
            <a:off x="4536329" y="5488302"/>
            <a:ext cx="2172029" cy="676651"/>
          </a:xfrm>
          <a:prstGeom prst="rect">
            <a:avLst/>
          </a:prstGeom>
        </p:spPr>
      </p:pic>
      <p:sp>
        <p:nvSpPr>
          <p:cNvPr id="29" name="TextBox 28">
            <a:extLst>
              <a:ext uri="{FF2B5EF4-FFF2-40B4-BE49-F238E27FC236}">
                <a16:creationId xmlns:a16="http://schemas.microsoft.com/office/drawing/2014/main" id="{4F675E11-C4B2-2E4D-B7F5-680E7BEF237D}"/>
              </a:ext>
            </a:extLst>
          </p:cNvPr>
          <p:cNvSpPr txBox="1"/>
          <p:nvPr/>
        </p:nvSpPr>
        <p:spPr>
          <a:xfrm>
            <a:off x="4756602" y="4708716"/>
            <a:ext cx="2373676"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Walking Time: 3 Min</a:t>
            </a:r>
          </a:p>
        </p:txBody>
      </p:sp>
      <p:pic>
        <p:nvPicPr>
          <p:cNvPr id="2" name="Picture 2" descr="Late Icon #309591 - Free Icons Library">
            <a:extLst>
              <a:ext uri="{FF2B5EF4-FFF2-40B4-BE49-F238E27FC236}">
                <a16:creationId xmlns:a16="http://schemas.microsoft.com/office/drawing/2014/main" id="{A98D99F2-8EF5-7D48-AECD-C33618445936}"/>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4412505" y="4633587"/>
            <a:ext cx="343918" cy="3439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5B546D7-6E24-FD4A-9CD2-3A928C4208A2}"/>
              </a:ext>
            </a:extLst>
          </p:cNvPr>
          <p:cNvSpPr txBox="1"/>
          <p:nvPr/>
        </p:nvSpPr>
        <p:spPr>
          <a:xfrm>
            <a:off x="4439531" y="3737502"/>
            <a:ext cx="931292" cy="276999"/>
          </a:xfrm>
          <a:prstGeom prst="rect">
            <a:avLst/>
          </a:prstGeom>
          <a:noFill/>
        </p:spPr>
        <p:txBody>
          <a:bodyPr wrap="square" rtlCol="0">
            <a:spAutoFit/>
          </a:bodyPr>
          <a:lstStyle/>
          <a:p>
            <a:r>
              <a:rPr lang="en-GB" sz="1200" dirty="0">
                <a:solidFill>
                  <a:schemeClr val="bg1"/>
                </a:solidFill>
                <a:latin typeface="Lora" panose="02000503000000020004" pitchFamily="2" charset="77"/>
                <a:ea typeface="Roboto" panose="02000000000000000000" pitchFamily="2" charset="0"/>
              </a:rPr>
              <a:t>Directions </a:t>
            </a:r>
          </a:p>
        </p:txBody>
      </p:sp>
      <p:grpSp>
        <p:nvGrpSpPr>
          <p:cNvPr id="10" name="Trigger Add to Plan">
            <a:extLst>
              <a:ext uri="{FF2B5EF4-FFF2-40B4-BE49-F238E27FC236}">
                <a16:creationId xmlns:a16="http://schemas.microsoft.com/office/drawing/2014/main" id="{6FBB5986-D22C-1F48-AD9A-16A76A4358EA}"/>
              </a:ext>
            </a:extLst>
          </p:cNvPr>
          <p:cNvGrpSpPr/>
          <p:nvPr/>
        </p:nvGrpSpPr>
        <p:grpSpPr>
          <a:xfrm>
            <a:off x="5597243" y="3322744"/>
            <a:ext cx="1152128" cy="728289"/>
            <a:chOff x="5597243" y="3322744"/>
            <a:chExt cx="1152128" cy="728289"/>
          </a:xfrm>
        </p:grpSpPr>
        <p:sp>
          <p:nvSpPr>
            <p:cNvPr id="17" name="Trigger">
              <a:extLst>
                <a:ext uri="{FF2B5EF4-FFF2-40B4-BE49-F238E27FC236}">
                  <a16:creationId xmlns:a16="http://schemas.microsoft.com/office/drawing/2014/main" id="{95F89ECB-9D5B-0440-B3C7-D445A63586F6}"/>
                </a:ext>
              </a:extLst>
            </p:cNvPr>
            <p:cNvSpPr/>
            <p:nvPr/>
          </p:nvSpPr>
          <p:spPr>
            <a:xfrm>
              <a:off x="5597243" y="3322744"/>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pic>
          <p:nvPicPr>
            <p:cNvPr id="1030" name="Picture 6" descr="Plus sign - Free signs icons">
              <a:extLst>
                <a:ext uri="{FF2B5EF4-FFF2-40B4-BE49-F238E27FC236}">
                  <a16:creationId xmlns:a16="http://schemas.microsoft.com/office/drawing/2014/main" id="{CECCF931-08B4-E241-B776-398E1CD48B60}"/>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6020958" y="3438015"/>
              <a:ext cx="304699" cy="30469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5BCBB17-CBE3-1D4A-B6FC-C15B90BBC5A0}"/>
                </a:ext>
              </a:extLst>
            </p:cNvPr>
            <p:cNvSpPr txBox="1"/>
            <p:nvPr/>
          </p:nvSpPr>
          <p:spPr>
            <a:xfrm>
              <a:off x="5645302" y="3740788"/>
              <a:ext cx="1056011" cy="276999"/>
            </a:xfrm>
            <a:prstGeom prst="rect">
              <a:avLst/>
            </a:prstGeom>
            <a:noFill/>
          </p:spPr>
          <p:txBody>
            <a:bodyPr wrap="square" rtlCol="0">
              <a:spAutoFit/>
            </a:bodyPr>
            <a:lstStyle/>
            <a:p>
              <a:r>
                <a:rPr lang="en-GB" sz="1200" dirty="0">
                  <a:solidFill>
                    <a:schemeClr val="bg1"/>
                  </a:solidFill>
                  <a:latin typeface="Lora" panose="02000503000000020004" pitchFamily="2" charset="77"/>
                  <a:ea typeface="Roboto" panose="02000000000000000000" pitchFamily="2" charset="0"/>
                </a:rPr>
                <a:t>Add to Plan</a:t>
              </a:r>
            </a:p>
          </p:txBody>
        </p:sp>
      </p:grpSp>
      <p:pic>
        <p:nvPicPr>
          <p:cNvPr id="1032" name="Picture 8" descr="Clock circular outline - Free Tools and utensils icons">
            <a:extLst>
              <a:ext uri="{FF2B5EF4-FFF2-40B4-BE49-F238E27FC236}">
                <a16:creationId xmlns:a16="http://schemas.microsoft.com/office/drawing/2014/main" id="{39F7AAB2-9E5E-E64C-AFBB-01D4E8564BA5}"/>
              </a:ext>
            </a:extLst>
          </p:cNvPr>
          <p:cNvPicPr>
            <a:picLocks noChangeAspect="1" noChangeArrowheads="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412505" y="5102505"/>
            <a:ext cx="338876" cy="33887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FBB92A2-E64B-7A40-A462-7B7CC3F24E7C}"/>
              </a:ext>
            </a:extLst>
          </p:cNvPr>
          <p:cNvSpPr txBox="1"/>
          <p:nvPr/>
        </p:nvSpPr>
        <p:spPr>
          <a:xfrm>
            <a:off x="4756602" y="5121575"/>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Waiting Time: 40 Min</a:t>
            </a:r>
          </a:p>
        </p:txBody>
      </p:sp>
      <p:sp>
        <p:nvSpPr>
          <p:cNvPr id="24" name="TextBox 23">
            <a:extLst>
              <a:ext uri="{FF2B5EF4-FFF2-40B4-BE49-F238E27FC236}">
                <a16:creationId xmlns:a16="http://schemas.microsoft.com/office/drawing/2014/main" id="{4C045AEB-AD9E-8A4A-A4FD-4B5B860DED57}"/>
              </a:ext>
            </a:extLst>
          </p:cNvPr>
          <p:cNvSpPr txBox="1"/>
          <p:nvPr/>
        </p:nvSpPr>
        <p:spPr>
          <a:xfrm>
            <a:off x="4817082" y="6336577"/>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Cuisine: Western</a:t>
            </a:r>
          </a:p>
        </p:txBody>
      </p:sp>
      <p:cxnSp>
        <p:nvCxnSpPr>
          <p:cNvPr id="6" name="Straight Connector 5">
            <a:extLst>
              <a:ext uri="{FF2B5EF4-FFF2-40B4-BE49-F238E27FC236}">
                <a16:creationId xmlns:a16="http://schemas.microsoft.com/office/drawing/2014/main" id="{A7EDE71A-D515-BB44-B089-2E6ADB667350}"/>
              </a:ext>
            </a:extLst>
          </p:cNvPr>
          <p:cNvCxnSpPr>
            <a:cxnSpLocks/>
          </p:cNvCxnSpPr>
          <p:nvPr/>
        </p:nvCxnSpPr>
        <p:spPr>
          <a:xfrm>
            <a:off x="53159" y="4376936"/>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9F325AA-78E6-DF47-A4FC-7E6A2A341006}"/>
              </a:ext>
            </a:extLst>
          </p:cNvPr>
          <p:cNvSpPr txBox="1"/>
          <p:nvPr/>
        </p:nvSpPr>
        <p:spPr>
          <a:xfrm>
            <a:off x="404664" y="4099937"/>
            <a:ext cx="2373676" cy="276999"/>
          </a:xfrm>
          <a:prstGeom prst="rect">
            <a:avLst/>
          </a:prstGeom>
          <a:noFill/>
        </p:spPr>
        <p:txBody>
          <a:bodyPr wrap="square" rtlCol="0">
            <a:spAutoFit/>
          </a:bodyPr>
          <a:lstStyle/>
          <a:p>
            <a:r>
              <a:rPr lang="en-GB" sz="1200" b="1" i="1" dirty="0">
                <a:latin typeface="Lora" panose="02000503000000020004" pitchFamily="2" charset="77"/>
                <a:ea typeface="Roboto" panose="02000000000000000000" pitchFamily="2" charset="0"/>
              </a:rPr>
              <a:t>Attraction Description</a:t>
            </a:r>
          </a:p>
        </p:txBody>
      </p:sp>
      <p:sp>
        <p:nvSpPr>
          <p:cNvPr id="31" name="TextBox 30">
            <a:extLst>
              <a:ext uri="{FF2B5EF4-FFF2-40B4-BE49-F238E27FC236}">
                <a16:creationId xmlns:a16="http://schemas.microsoft.com/office/drawing/2014/main" id="{400E230E-C5C2-3746-8BAA-8BD0C02C2298}"/>
              </a:ext>
            </a:extLst>
          </p:cNvPr>
          <p:cNvSpPr txBox="1"/>
          <p:nvPr/>
        </p:nvSpPr>
        <p:spPr>
          <a:xfrm>
            <a:off x="394572" y="439314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15" name="TextBox 14">
            <a:extLst>
              <a:ext uri="{FF2B5EF4-FFF2-40B4-BE49-F238E27FC236}">
                <a16:creationId xmlns:a16="http://schemas.microsoft.com/office/drawing/2014/main" id="{7D68D911-0686-934C-98CF-74E3125DC2BB}"/>
              </a:ext>
            </a:extLst>
          </p:cNvPr>
          <p:cNvSpPr txBox="1"/>
          <p:nvPr/>
        </p:nvSpPr>
        <p:spPr>
          <a:xfrm>
            <a:off x="357611" y="4842083"/>
            <a:ext cx="3951905" cy="830997"/>
          </a:xfrm>
          <a:prstGeom prst="rect">
            <a:avLst/>
          </a:prstGeom>
          <a:noFill/>
        </p:spPr>
        <p:txBody>
          <a:bodyPr wrap="square" rtlCol="0">
            <a:spAutoFit/>
          </a:bodyPr>
          <a:lstStyle/>
          <a:p>
            <a:r>
              <a:rPr lang="en-SG" sz="1200" dirty="0" err="1">
                <a:latin typeface="Lora" panose="02000503000000020004" pitchFamily="2" charset="77"/>
              </a:rPr>
              <a:t>Potterheads</a:t>
            </a:r>
            <a:r>
              <a:rPr lang="en-SG" sz="1200" dirty="0">
                <a:latin typeface="Lora" panose="02000503000000020004" pitchFamily="2" charset="77"/>
              </a:rPr>
              <a:t> in the city now have a reason to rejoice! Come enjoy Harry-Potter-themed café, where one can experience the best of food and Harry Potter memorabilia.</a:t>
            </a:r>
          </a:p>
        </p:txBody>
      </p:sp>
      <p:cxnSp>
        <p:nvCxnSpPr>
          <p:cNvPr id="35" name="Straight Connector 34">
            <a:extLst>
              <a:ext uri="{FF2B5EF4-FFF2-40B4-BE49-F238E27FC236}">
                <a16:creationId xmlns:a16="http://schemas.microsoft.com/office/drawing/2014/main" id="{7C00527C-EE2D-3846-855D-131FD31BF663}"/>
              </a:ext>
            </a:extLst>
          </p:cNvPr>
          <p:cNvCxnSpPr>
            <a:cxnSpLocks/>
          </p:cNvCxnSpPr>
          <p:nvPr/>
        </p:nvCxnSpPr>
        <p:spPr>
          <a:xfrm>
            <a:off x="53159" y="6168783"/>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EB759CC-CE55-7347-8D98-273B8D50EB70}"/>
              </a:ext>
            </a:extLst>
          </p:cNvPr>
          <p:cNvSpPr txBox="1"/>
          <p:nvPr/>
        </p:nvSpPr>
        <p:spPr>
          <a:xfrm>
            <a:off x="404664" y="5891784"/>
            <a:ext cx="2373676" cy="276999"/>
          </a:xfrm>
          <a:prstGeom prst="rect">
            <a:avLst/>
          </a:prstGeom>
          <a:noFill/>
        </p:spPr>
        <p:txBody>
          <a:bodyPr wrap="square" rtlCol="0">
            <a:spAutoFit/>
          </a:bodyPr>
          <a:lstStyle/>
          <a:p>
            <a:r>
              <a:rPr lang="en-GB" sz="1200" b="1" i="1" dirty="0">
                <a:latin typeface="Lora" panose="02000503000000020004" pitchFamily="2" charset="77"/>
                <a:ea typeface="Roboto" panose="02000000000000000000" pitchFamily="2" charset="0"/>
              </a:rPr>
              <a:t>More Details</a:t>
            </a:r>
          </a:p>
        </p:txBody>
      </p:sp>
      <p:sp>
        <p:nvSpPr>
          <p:cNvPr id="37" name="TextBox 36">
            <a:extLst>
              <a:ext uri="{FF2B5EF4-FFF2-40B4-BE49-F238E27FC236}">
                <a16:creationId xmlns:a16="http://schemas.microsoft.com/office/drawing/2014/main" id="{DA0F36A3-6F5D-7441-8756-08A97FFF07DC}"/>
              </a:ext>
            </a:extLst>
          </p:cNvPr>
          <p:cNvSpPr txBox="1"/>
          <p:nvPr/>
        </p:nvSpPr>
        <p:spPr>
          <a:xfrm>
            <a:off x="357610" y="6249144"/>
            <a:ext cx="3951905" cy="1569660"/>
          </a:xfrm>
          <a:prstGeom prst="rect">
            <a:avLst/>
          </a:prstGeom>
          <a:noFill/>
        </p:spPr>
        <p:txBody>
          <a:bodyPr wrap="square" rtlCol="0">
            <a:spAutoFit/>
          </a:bodyPr>
          <a:lstStyle/>
          <a:p>
            <a:endParaRPr lang="en-GB" sz="1200" dirty="0">
              <a:latin typeface="Lora" panose="02000503000000020004" pitchFamily="2" charset="77"/>
            </a:endParaRPr>
          </a:p>
          <a:p>
            <a:endParaRPr lang="en-GB" sz="1200" dirty="0">
              <a:latin typeface="Lora" panose="02000503000000020004" pitchFamily="2" charset="77"/>
            </a:endParaRPr>
          </a:p>
          <a:p>
            <a:r>
              <a:rPr lang="en-GB" sz="1200" dirty="0">
                <a:latin typeface="Lora" panose="02000503000000020004" pitchFamily="2" charset="77"/>
              </a:rPr>
              <a:t>	     </a:t>
            </a:r>
          </a:p>
          <a:p>
            <a:endParaRPr lang="en-GB" sz="1200" dirty="0">
              <a:latin typeface="Lora" panose="02000503000000020004" pitchFamily="2" charset="77"/>
            </a:endParaRPr>
          </a:p>
          <a:p>
            <a:endParaRPr lang="en-GB" sz="1200" dirty="0">
              <a:latin typeface="Lora" panose="02000503000000020004" pitchFamily="2" charset="77"/>
            </a:endParaRPr>
          </a:p>
          <a:p>
            <a:endParaRPr lang="en-GB" sz="1200" dirty="0">
              <a:latin typeface="Lora" panose="02000503000000020004" pitchFamily="2" charset="77"/>
            </a:endParaRPr>
          </a:p>
          <a:p>
            <a:endParaRPr lang="en-GB" sz="1200" dirty="0">
              <a:latin typeface="Lora" panose="02000503000000020004" pitchFamily="2" charset="77"/>
            </a:endParaRPr>
          </a:p>
          <a:p>
            <a:endParaRPr lang="en-GB" sz="1200" dirty="0">
              <a:latin typeface="Lora" panose="02000503000000020004" pitchFamily="2" charset="77"/>
            </a:endParaRPr>
          </a:p>
        </p:txBody>
      </p:sp>
      <p:sp>
        <p:nvSpPr>
          <p:cNvPr id="21" name="Rounded Rectangle 20">
            <a:extLst>
              <a:ext uri="{FF2B5EF4-FFF2-40B4-BE49-F238E27FC236}">
                <a16:creationId xmlns:a16="http://schemas.microsoft.com/office/drawing/2014/main" id="{2BEAAA72-1940-0E4E-87E4-B6B35B12FA30}"/>
              </a:ext>
            </a:extLst>
          </p:cNvPr>
          <p:cNvSpPr/>
          <p:nvPr/>
        </p:nvSpPr>
        <p:spPr>
          <a:xfrm>
            <a:off x="3609020" y="339824"/>
            <a:ext cx="792088" cy="24056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Lora" panose="02000503000000020004" pitchFamily="2" charset="77"/>
              </a:rPr>
              <a:t>Dining</a:t>
            </a:r>
          </a:p>
        </p:txBody>
      </p:sp>
      <p:sp>
        <p:nvSpPr>
          <p:cNvPr id="40" name="TextBox 39">
            <a:extLst>
              <a:ext uri="{FF2B5EF4-FFF2-40B4-BE49-F238E27FC236}">
                <a16:creationId xmlns:a16="http://schemas.microsoft.com/office/drawing/2014/main" id="{6A149340-C722-B540-A40F-72A83C2A4733}"/>
              </a:ext>
            </a:extLst>
          </p:cNvPr>
          <p:cNvSpPr txBox="1"/>
          <p:nvPr/>
        </p:nvSpPr>
        <p:spPr>
          <a:xfrm>
            <a:off x="4756602" y="6836241"/>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Crowd Levels: Medium </a:t>
            </a:r>
          </a:p>
        </p:txBody>
      </p:sp>
      <p:pic>
        <p:nvPicPr>
          <p:cNvPr id="23" name="Picture 22">
            <a:extLst>
              <a:ext uri="{FF2B5EF4-FFF2-40B4-BE49-F238E27FC236}">
                <a16:creationId xmlns:a16="http://schemas.microsoft.com/office/drawing/2014/main" id="{E013A204-7E3B-D243-8CE6-6CE0AD297CBF}"/>
              </a:ext>
            </a:extLst>
          </p:cNvPr>
          <p:cNvPicPr>
            <a:picLocks noChangeAspect="1"/>
          </p:cNvPicPr>
          <p:nvPr/>
        </p:nvPicPr>
        <p:blipFill>
          <a:blip r:embed="rId11"/>
          <a:stretch>
            <a:fillRect/>
          </a:stretch>
        </p:blipFill>
        <p:spPr>
          <a:xfrm>
            <a:off x="4534052" y="7050555"/>
            <a:ext cx="2370448" cy="777213"/>
          </a:xfrm>
          <a:prstGeom prst="rect">
            <a:avLst/>
          </a:prstGeom>
        </p:spPr>
      </p:pic>
      <p:pic>
        <p:nvPicPr>
          <p:cNvPr id="1036" name="Picture 12" descr="Crowd of users - Free social icons">
            <a:extLst>
              <a:ext uri="{FF2B5EF4-FFF2-40B4-BE49-F238E27FC236}">
                <a16:creationId xmlns:a16="http://schemas.microsoft.com/office/drawing/2014/main" id="{5A86B2AC-B754-914C-A4CB-EB4E3E5BE9C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2505" y="6752496"/>
            <a:ext cx="404577" cy="40457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1850E60A-1958-0A4A-AB94-64837ACCCC0D}"/>
              </a:ext>
            </a:extLst>
          </p:cNvPr>
          <p:cNvSpPr txBox="1"/>
          <p:nvPr/>
        </p:nvSpPr>
        <p:spPr>
          <a:xfrm>
            <a:off x="2553195" y="581891"/>
            <a:ext cx="184731" cy="369332"/>
          </a:xfrm>
          <a:prstGeom prst="rect">
            <a:avLst/>
          </a:prstGeom>
          <a:noFill/>
        </p:spPr>
        <p:txBody>
          <a:bodyPr wrap="none" rtlCol="0">
            <a:spAutoFit/>
          </a:bodyPr>
          <a:lstStyle/>
          <a:p>
            <a:endParaRPr lang="en-GB" dirty="0"/>
          </a:p>
        </p:txBody>
      </p:sp>
      <p:sp>
        <p:nvSpPr>
          <p:cNvPr id="46" name="Subtitle 2">
            <a:extLst>
              <a:ext uri="{FF2B5EF4-FFF2-40B4-BE49-F238E27FC236}">
                <a16:creationId xmlns:a16="http://schemas.microsoft.com/office/drawing/2014/main" id="{C236F21E-9278-A145-88B5-25B55460CA33}"/>
              </a:ext>
            </a:extLst>
          </p:cNvPr>
          <p:cNvSpPr txBox="1">
            <a:spLocks/>
          </p:cNvSpPr>
          <p:nvPr/>
        </p:nvSpPr>
        <p:spPr>
          <a:xfrm>
            <a:off x="2132856" y="35872"/>
            <a:ext cx="1463836" cy="876102"/>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800" dirty="0">
                <a:solidFill>
                  <a:schemeClr val="bg1"/>
                </a:solidFill>
                <a:latin typeface="Lora" panose="02000503000000020004" pitchFamily="2" charset="77"/>
              </a:rPr>
              <a:t>Dobby Cafe</a:t>
            </a:r>
            <a:endParaRPr lang="en-GB" sz="1800" dirty="0">
              <a:latin typeface="Lora" panose="02000503000000020004" pitchFamily="2" charset="77"/>
            </a:endParaRPr>
          </a:p>
        </p:txBody>
      </p:sp>
      <p:pic>
        <p:nvPicPr>
          <p:cNvPr id="1042" name="Picture 18" descr="Standard halal logo by JAKIM. | Download Scientific Diagram">
            <a:extLst>
              <a:ext uri="{FF2B5EF4-FFF2-40B4-BE49-F238E27FC236}">
                <a16:creationId xmlns:a16="http://schemas.microsoft.com/office/drawing/2014/main" id="{26CE9896-B2D8-9946-95E3-9ABA4936EF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735" y="6272969"/>
            <a:ext cx="678682" cy="63216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715B75-0EE8-D748-8F5B-D4C85C5BF3FF}"/>
              </a:ext>
            </a:extLst>
          </p:cNvPr>
          <p:cNvSpPr txBox="1"/>
          <p:nvPr/>
        </p:nvSpPr>
        <p:spPr>
          <a:xfrm>
            <a:off x="1052193" y="6450553"/>
            <a:ext cx="2373676" cy="276999"/>
          </a:xfrm>
          <a:prstGeom prst="rect">
            <a:avLst/>
          </a:prstGeom>
          <a:noFill/>
        </p:spPr>
        <p:txBody>
          <a:bodyPr wrap="square" rtlCol="0">
            <a:spAutoFit/>
          </a:bodyPr>
          <a:lstStyle/>
          <a:p>
            <a:r>
              <a:rPr lang="en-GB" sz="1200" b="1" i="1" dirty="0">
                <a:latin typeface="Lora" panose="02000503000000020004" pitchFamily="2" charset="77"/>
                <a:ea typeface="Roboto" panose="02000000000000000000" pitchFamily="2" charset="0"/>
              </a:rPr>
              <a:t>Halal Choice</a:t>
            </a:r>
          </a:p>
        </p:txBody>
      </p:sp>
      <p:graphicFrame>
        <p:nvGraphicFramePr>
          <p:cNvPr id="41" name="Table 41">
            <a:extLst>
              <a:ext uri="{FF2B5EF4-FFF2-40B4-BE49-F238E27FC236}">
                <a16:creationId xmlns:a16="http://schemas.microsoft.com/office/drawing/2014/main" id="{47002CE7-348F-0646-9C35-2C9D5E0B1BA8}"/>
              </a:ext>
            </a:extLst>
          </p:cNvPr>
          <p:cNvGraphicFramePr>
            <a:graphicFrameLocks noGrp="1"/>
          </p:cNvGraphicFramePr>
          <p:nvPr>
            <p:extLst>
              <p:ext uri="{D42A27DB-BD31-4B8C-83A1-F6EECF244321}">
                <p14:modId xmlns:p14="http://schemas.microsoft.com/office/powerpoint/2010/main" val="3309752967"/>
              </p:ext>
            </p:extLst>
          </p:nvPr>
        </p:nvGraphicFramePr>
        <p:xfrm>
          <a:off x="432260" y="6967572"/>
          <a:ext cx="3572804" cy="2595880"/>
        </p:xfrm>
        <a:graphic>
          <a:graphicData uri="http://schemas.openxmlformats.org/drawingml/2006/table">
            <a:tbl>
              <a:tblPr firstRow="1" bandRow="1">
                <a:noFill/>
                <a:tableStyleId>{5C22544A-7EE6-4342-B048-85BDC9FD1C3A}</a:tableStyleId>
              </a:tblPr>
              <a:tblGrid>
                <a:gridCol w="3572804">
                  <a:extLst>
                    <a:ext uri="{9D8B030D-6E8A-4147-A177-3AD203B41FA5}">
                      <a16:colId xmlns:a16="http://schemas.microsoft.com/office/drawing/2014/main" val="2226336221"/>
                    </a:ext>
                  </a:extLst>
                </a:gridCol>
              </a:tblGrid>
              <a:tr h="370840">
                <a:tc>
                  <a:txBody>
                    <a:bodyPr/>
                    <a:lstStyle/>
                    <a:p>
                      <a:r>
                        <a:rPr lang="en-GB" b="1" dirty="0">
                          <a:solidFill>
                            <a:schemeClr val="tx1"/>
                          </a:solidFill>
                          <a:latin typeface="Lora" panose="02000503000000020004" pitchFamily="2" charset="77"/>
                        </a:rPr>
                        <a:t>Healing Potions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67050321"/>
                  </a:ext>
                </a:extLst>
              </a:tr>
              <a:tr h="370840">
                <a:tc>
                  <a:txBody>
                    <a:bodyPr/>
                    <a:lstStyle/>
                    <a:p>
                      <a:r>
                        <a:rPr lang="en-GB" dirty="0">
                          <a:latin typeface="Lora" panose="02000503000000020004" pitchFamily="2" charset="77"/>
                        </a:rPr>
                        <a:t>Ron’s Orange Boost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7667339"/>
                  </a:ext>
                </a:extLst>
              </a:tr>
              <a:tr h="370840">
                <a:tc>
                  <a:txBody>
                    <a:bodyPr/>
                    <a:lstStyle/>
                    <a:p>
                      <a:r>
                        <a:rPr lang="en-GB" dirty="0">
                          <a:latin typeface="Lora" panose="02000503000000020004" pitchFamily="2" charset="77"/>
                        </a:rPr>
                        <a:t>Tongue Twisters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8480427"/>
                  </a:ext>
                </a:extLst>
              </a:tr>
              <a:tr h="370840">
                <a:tc>
                  <a:txBody>
                    <a:bodyPr/>
                    <a:lstStyle/>
                    <a:p>
                      <a:r>
                        <a:rPr lang="en-GB" b="1" dirty="0">
                          <a:latin typeface="Lora" panose="02000503000000020004" pitchFamily="2" charset="77"/>
                        </a:rPr>
                        <a:t>Burgers</a:t>
                      </a:r>
                    </a:p>
                  </a:txBody>
                  <a:tcP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87185908"/>
                  </a:ext>
                </a:extLst>
              </a:tr>
              <a:tr h="370840">
                <a:tc>
                  <a:txBody>
                    <a:bodyPr/>
                    <a:lstStyle/>
                    <a:p>
                      <a:r>
                        <a:rPr lang="en-GB" dirty="0">
                          <a:latin typeface="Lora" panose="02000503000000020004" pitchFamily="2" charset="77"/>
                        </a:rPr>
                        <a:t>The Muggle’s Choice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6264434"/>
                  </a:ext>
                </a:extLst>
              </a:tr>
              <a:tr h="370840">
                <a:tc>
                  <a:txBody>
                    <a:bodyPr/>
                    <a:lstStyle/>
                    <a:p>
                      <a:r>
                        <a:rPr lang="en-GB" b="1" dirty="0">
                          <a:latin typeface="Lora" panose="02000503000000020004" pitchFamily="2" charset="77"/>
                        </a:rPr>
                        <a:t>Steaks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71736482"/>
                  </a:ext>
                </a:extLst>
              </a:tr>
              <a:tr h="370840">
                <a:tc>
                  <a:txBody>
                    <a:bodyPr/>
                    <a:lstStyle/>
                    <a:p>
                      <a:r>
                        <a:rPr lang="en-GB" dirty="0">
                          <a:latin typeface="Lora" panose="02000503000000020004" pitchFamily="2" charset="77"/>
                        </a:rPr>
                        <a:t>The Half Blooded Steak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6550826"/>
                  </a:ext>
                </a:extLst>
              </a:tr>
            </a:tbl>
          </a:graphicData>
        </a:graphic>
      </p:graphicFrame>
      <p:pic>
        <p:nvPicPr>
          <p:cNvPr id="1026" name="Picture 2" descr="Halal Malaysia Logo Vector (.EPS) Free Download">
            <a:extLst>
              <a:ext uri="{FF2B5EF4-FFF2-40B4-BE49-F238E27FC236}">
                <a16:creationId xmlns:a16="http://schemas.microsoft.com/office/drawing/2014/main" id="{C440124A-2403-5B44-AFA3-EAA9AF40C2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2505" y="7827768"/>
            <a:ext cx="404577" cy="4045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Plant Based Icons - Download Free Vector Icons | Noun Project">
            <a:extLst>
              <a:ext uri="{FF2B5EF4-FFF2-40B4-BE49-F238E27FC236}">
                <a16:creationId xmlns:a16="http://schemas.microsoft.com/office/drawing/2014/main" id="{6FC3491F-5EAC-2141-85B8-0CB30722E9F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12505" y="8319176"/>
            <a:ext cx="321045" cy="32104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6BF8B3D0-B091-4C4D-8E3F-096755963327}"/>
              </a:ext>
            </a:extLst>
          </p:cNvPr>
          <p:cNvSpPr txBox="1"/>
          <p:nvPr/>
        </p:nvSpPr>
        <p:spPr>
          <a:xfrm>
            <a:off x="4833294" y="7908702"/>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Halal Options Available</a:t>
            </a:r>
          </a:p>
        </p:txBody>
      </p:sp>
      <p:sp>
        <p:nvSpPr>
          <p:cNvPr id="43" name="TextBox 42">
            <a:extLst>
              <a:ext uri="{FF2B5EF4-FFF2-40B4-BE49-F238E27FC236}">
                <a16:creationId xmlns:a16="http://schemas.microsoft.com/office/drawing/2014/main" id="{B9FB2AE8-95F1-6647-82A8-BD511E6E90B0}"/>
              </a:ext>
            </a:extLst>
          </p:cNvPr>
          <p:cNvSpPr txBox="1"/>
          <p:nvPr/>
        </p:nvSpPr>
        <p:spPr>
          <a:xfrm>
            <a:off x="4756602" y="8332726"/>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Vegetarian Options Available</a:t>
            </a:r>
          </a:p>
        </p:txBody>
      </p:sp>
      <p:pic>
        <p:nvPicPr>
          <p:cNvPr id="44" name="Picture 2" descr="Dining - Free food icons">
            <a:extLst>
              <a:ext uri="{FF2B5EF4-FFF2-40B4-BE49-F238E27FC236}">
                <a16:creationId xmlns:a16="http://schemas.microsoft.com/office/drawing/2014/main" id="{89AAB727-200E-F141-9548-2944618ABF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2505" y="6178503"/>
            <a:ext cx="492671" cy="49267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990C23BE-DE56-B84E-AABA-26A103C2BE1B}"/>
              </a:ext>
            </a:extLst>
          </p:cNvPr>
          <p:cNvSpPr txBox="1"/>
          <p:nvPr/>
        </p:nvSpPr>
        <p:spPr>
          <a:xfrm>
            <a:off x="394572" y="4634771"/>
            <a:ext cx="2373676" cy="246221"/>
          </a:xfrm>
          <a:prstGeom prst="rect">
            <a:avLst/>
          </a:prstGeom>
          <a:noFill/>
        </p:spPr>
        <p:txBody>
          <a:bodyPr wrap="square" rtlCol="0">
            <a:spAutoFit/>
          </a:bodyPr>
          <a:lstStyle/>
          <a:p>
            <a:r>
              <a:rPr lang="en-GB" sz="1000" i="1" dirty="0">
                <a:solidFill>
                  <a:schemeClr val="tx1">
                    <a:lumMod val="50000"/>
                    <a:lumOff val="50000"/>
                  </a:schemeClr>
                </a:solidFill>
                <a:latin typeface="Lora" panose="02000503000000020004" pitchFamily="2" charset="77"/>
                <a:ea typeface="Roboto" panose="02000000000000000000" pitchFamily="2" charset="0"/>
              </a:rPr>
              <a:t>Hufflepuff World</a:t>
            </a:r>
          </a:p>
        </p:txBody>
      </p:sp>
      <p:sp>
        <p:nvSpPr>
          <p:cNvPr id="47" name="Rectangle 46">
            <a:hlinkClick r:id="rId17" action="ppaction://hlinksldjump"/>
            <a:extLst>
              <a:ext uri="{FF2B5EF4-FFF2-40B4-BE49-F238E27FC236}">
                <a16:creationId xmlns:a16="http://schemas.microsoft.com/office/drawing/2014/main" id="{428A2B38-1AC3-4B41-9810-D3DBE0EF9151}"/>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A26713C6-DCFC-DF46-B156-438253A0D6BA}"/>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4582917" y="3257556"/>
            <a:ext cx="709774" cy="713270"/>
          </a:xfrm>
          <a:prstGeom prst="rect">
            <a:avLst/>
          </a:prstGeom>
        </p:spPr>
      </p:pic>
      <p:sp>
        <p:nvSpPr>
          <p:cNvPr id="49" name="Rounded Rectangle 48">
            <a:extLst>
              <a:ext uri="{FF2B5EF4-FFF2-40B4-BE49-F238E27FC236}">
                <a16:creationId xmlns:a16="http://schemas.microsoft.com/office/drawing/2014/main" id="{CF0B20CF-0903-1F44-976C-A397374A4CA0}"/>
              </a:ext>
            </a:extLst>
          </p:cNvPr>
          <p:cNvSpPr/>
          <p:nvPr/>
        </p:nvSpPr>
        <p:spPr>
          <a:xfrm>
            <a:off x="4335993" y="3320407"/>
            <a:ext cx="1152128" cy="728289"/>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51" name="Rectangle 50">
            <a:hlinkClick r:id="rId20" action="ppaction://hlinksldjump"/>
            <a:extLst>
              <a:ext uri="{FF2B5EF4-FFF2-40B4-BE49-F238E27FC236}">
                <a16:creationId xmlns:a16="http://schemas.microsoft.com/office/drawing/2014/main" id="{B0D16167-BDF3-314A-B7FA-2631B60D6488}"/>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hlinkClick r:id="rId4" action="ppaction://hlinksldjump"/>
            <a:extLst>
              <a:ext uri="{FF2B5EF4-FFF2-40B4-BE49-F238E27FC236}">
                <a16:creationId xmlns:a16="http://schemas.microsoft.com/office/drawing/2014/main" id="{9F23A9DC-E436-6B4B-BED0-ADDBBAE5D3F6}"/>
              </a:ext>
            </a:extLst>
          </p:cNvPr>
          <p:cNvSpPr/>
          <p:nvPr/>
        </p:nvSpPr>
        <p:spPr>
          <a:xfrm>
            <a:off x="4147353" y="3214953"/>
            <a:ext cx="139616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Graphic 4" descr="Right pointing backhand index ">
            <a:extLst>
              <a:ext uri="{FF2B5EF4-FFF2-40B4-BE49-F238E27FC236}">
                <a16:creationId xmlns:a16="http://schemas.microsoft.com/office/drawing/2014/main" id="{F9832F2E-77B7-7E41-A453-7506B43E8AB5}"/>
              </a:ext>
            </a:extLst>
          </p:cNvPr>
          <p:cNvSpPr/>
          <p:nvPr/>
        </p:nvSpPr>
        <p:spPr>
          <a:xfrm rot="16200000">
            <a:off x="6026891" y="4225115"/>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grpSp>
        <p:nvGrpSpPr>
          <p:cNvPr id="5" name="Group 4">
            <a:extLst>
              <a:ext uri="{FF2B5EF4-FFF2-40B4-BE49-F238E27FC236}">
                <a16:creationId xmlns:a16="http://schemas.microsoft.com/office/drawing/2014/main" id="{A073F8E1-82DF-C740-B6C3-E604036373E8}"/>
              </a:ext>
            </a:extLst>
          </p:cNvPr>
          <p:cNvGrpSpPr/>
          <p:nvPr/>
        </p:nvGrpSpPr>
        <p:grpSpPr>
          <a:xfrm>
            <a:off x="5584779" y="3302701"/>
            <a:ext cx="1360149" cy="728289"/>
            <a:chOff x="4493174" y="4495752"/>
            <a:chExt cx="1360149" cy="728289"/>
          </a:xfrm>
        </p:grpSpPr>
        <p:sp>
          <p:nvSpPr>
            <p:cNvPr id="54" name="Rounded Rectangle 53">
              <a:extLst>
                <a:ext uri="{FF2B5EF4-FFF2-40B4-BE49-F238E27FC236}">
                  <a16:creationId xmlns:a16="http://schemas.microsoft.com/office/drawing/2014/main" id="{0B708DAA-BA4F-774B-B0F3-2F745F51BDBD}"/>
                </a:ext>
              </a:extLst>
            </p:cNvPr>
            <p:cNvSpPr/>
            <p:nvPr/>
          </p:nvSpPr>
          <p:spPr>
            <a:xfrm>
              <a:off x="4493174" y="4495752"/>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55" name="TextBox 54">
              <a:extLst>
                <a:ext uri="{FF2B5EF4-FFF2-40B4-BE49-F238E27FC236}">
                  <a16:creationId xmlns:a16="http://schemas.microsoft.com/office/drawing/2014/main" id="{7E848999-FC0C-B940-951D-56A6AD201F56}"/>
                </a:ext>
              </a:extLst>
            </p:cNvPr>
            <p:cNvSpPr txBox="1"/>
            <p:nvPr/>
          </p:nvSpPr>
          <p:spPr>
            <a:xfrm>
              <a:off x="4529667" y="4913796"/>
              <a:ext cx="1323656" cy="276999"/>
            </a:xfrm>
            <a:prstGeom prst="rect">
              <a:avLst/>
            </a:prstGeom>
            <a:noFill/>
          </p:spPr>
          <p:txBody>
            <a:bodyPr wrap="square" rtlCol="0">
              <a:spAutoFit/>
            </a:bodyPr>
            <a:lstStyle/>
            <a:p>
              <a:r>
                <a:rPr lang="en-GB" sz="1200" dirty="0">
                  <a:solidFill>
                    <a:schemeClr val="bg1"/>
                  </a:solidFill>
                  <a:latin typeface="Lora" panose="02000503000000020004" pitchFamily="2" charset="77"/>
                  <a:ea typeface="Roboto" panose="02000000000000000000" pitchFamily="2" charset="0"/>
                </a:rPr>
                <a:t>Added to Plan</a:t>
              </a:r>
            </a:p>
          </p:txBody>
        </p:sp>
        <p:pic>
          <p:nvPicPr>
            <p:cNvPr id="56" name="Picture 2" descr="Tick mark - Free signs icons">
              <a:extLst>
                <a:ext uri="{FF2B5EF4-FFF2-40B4-BE49-F238E27FC236}">
                  <a16:creationId xmlns:a16="http://schemas.microsoft.com/office/drawing/2014/main" id="{C6480750-237C-5143-B8E7-931C8DC7885C}"/>
                </a:ext>
              </a:extLst>
            </p:cNvPr>
            <p:cNvPicPr>
              <a:picLocks noChangeAspect="1" noChangeArrowheads="1"/>
            </p:cNvPicPr>
            <p:nvPr/>
          </p:nvPicPr>
          <p:blipFill>
            <a:blip r:embed="rId21">
              <a:lum bright="70000" contrast="-70000"/>
              <a:extLst>
                <a:ext uri="{BEBA8EAE-BF5A-486C-A8C5-ECC9F3942E4B}">
                  <a14:imgProps xmlns:a14="http://schemas.microsoft.com/office/drawing/2010/main">
                    <a14:imgLayer r:embed="rId2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46048" y="4515204"/>
              <a:ext cx="446380" cy="446380"/>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Graphic 4" descr="Right pointing backhand index ">
            <a:extLst>
              <a:ext uri="{FF2B5EF4-FFF2-40B4-BE49-F238E27FC236}">
                <a16:creationId xmlns:a16="http://schemas.microsoft.com/office/drawing/2014/main" id="{723ED9A6-F01C-294C-8D11-F20C2D5BDCAB}"/>
              </a:ext>
            </a:extLst>
          </p:cNvPr>
          <p:cNvSpPr/>
          <p:nvPr/>
        </p:nvSpPr>
        <p:spPr>
          <a:xfrm rot="16200000">
            <a:off x="118992" y="771120"/>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4657618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1500"/>
                                  </p:stCondLst>
                                  <p:childTnLst>
                                    <p:set>
                                      <p:cBhvr>
                                        <p:cTn id="11" dur="1" fill="hold">
                                          <p:stCondLst>
                                            <p:cond delay="0"/>
                                          </p:stCondLst>
                                        </p:cTn>
                                        <p:tgtEl>
                                          <p:spTgt spid="57"/>
                                        </p:tgtEl>
                                        <p:attrNameLst>
                                          <p:attrName>style.visibility</p:attrName>
                                        </p:attrNameLst>
                                      </p:cBhvr>
                                      <p:to>
                                        <p:strVal val="visible"/>
                                      </p:to>
                                    </p:set>
                                  </p:childTnLst>
                                </p:cTn>
                              </p:par>
                            </p:childTnLst>
                          </p:cTn>
                        </p:par>
                      </p:childTnLst>
                    </p:cTn>
                  </p:par>
                </p:childTnLst>
              </p:cTn>
              <p:nextCondLst>
                <p:cond evt="onClick" delay="0">
                  <p:tgtEl>
                    <p:spTgt spid="10"/>
                  </p:tgtEl>
                </p:cond>
              </p:nextCondLst>
            </p:seq>
          </p:childTnLst>
        </p:cTn>
      </p:par>
    </p:tnLst>
    <p:bldLst>
      <p:bldP spid="52"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17C7ACC-FD49-384D-9E09-EEECF6137521}"/>
              </a:ext>
            </a:extLst>
          </p:cNvPr>
          <p:cNvSpPr txBox="1">
            <a:spLocks/>
          </p:cNvSpPr>
          <p:nvPr/>
        </p:nvSpPr>
        <p:spPr>
          <a:xfrm>
            <a:off x="1844824" y="35872"/>
            <a:ext cx="1751868" cy="876102"/>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800" dirty="0">
                <a:solidFill>
                  <a:schemeClr val="bg1"/>
                </a:solidFill>
                <a:latin typeface="Lora" panose="02000503000000020004" pitchFamily="2" charset="77"/>
              </a:rPr>
              <a:t>Hollywood Rip</a:t>
            </a:r>
            <a:endParaRPr lang="en-GB" sz="1800" dirty="0">
              <a:latin typeface="Lora" panose="02000503000000020004" pitchFamily="2" charset="77"/>
            </a:endParaRPr>
          </a:p>
        </p:txBody>
      </p:sp>
      <p:pic>
        <p:nvPicPr>
          <p:cNvPr id="1026" name="Picture 2" descr="Singapore river rapid ride">
            <a:extLst>
              <a:ext uri="{FF2B5EF4-FFF2-40B4-BE49-F238E27FC236}">
                <a16:creationId xmlns:a16="http://schemas.microsoft.com/office/drawing/2014/main" id="{F9176B62-EF9C-2243-A317-26826477F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6264"/>
            <a:ext cx="6858000" cy="289460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51BDB8-8E2F-DC4A-9C88-2A19EFD451A3}"/>
              </a:ext>
            </a:extLst>
          </p:cNvPr>
          <p:cNvSpPr/>
          <p:nvPr/>
        </p:nvSpPr>
        <p:spPr>
          <a:xfrm>
            <a:off x="4589" y="898231"/>
            <a:ext cx="6899910" cy="2902819"/>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F78055B8-EF74-5D43-8474-0093EBFF7738}"/>
              </a:ext>
            </a:extLst>
          </p:cNvPr>
          <p:cNvSpPr/>
          <p:nvPr/>
        </p:nvSpPr>
        <p:spPr>
          <a:xfrm>
            <a:off x="6631576" y="5308991"/>
            <a:ext cx="76783" cy="296259"/>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10B50A4F-780C-2C42-B713-8697F8E3C625}"/>
              </a:ext>
            </a:extLst>
          </p:cNvPr>
          <p:cNvSpPr/>
          <p:nvPr/>
        </p:nvSpPr>
        <p:spPr>
          <a:xfrm>
            <a:off x="3005488" y="3440832"/>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48DD654E-4BFE-894C-A72A-8CB68522F907}"/>
              </a:ext>
            </a:extLst>
          </p:cNvPr>
          <p:cNvSpPr/>
          <p:nvPr/>
        </p:nvSpPr>
        <p:spPr>
          <a:xfrm>
            <a:off x="3318387" y="344083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E916400-BC1A-EB49-A2CA-9C55D7C8B1A7}"/>
              </a:ext>
            </a:extLst>
          </p:cNvPr>
          <p:cNvSpPr/>
          <p:nvPr/>
        </p:nvSpPr>
        <p:spPr>
          <a:xfrm>
            <a:off x="3631287" y="344083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a:extLst>
              <a:ext uri="{FF2B5EF4-FFF2-40B4-BE49-F238E27FC236}">
                <a16:creationId xmlns:a16="http://schemas.microsoft.com/office/drawing/2014/main" id="{139279CD-8192-9B4E-A981-666D0EE47671}"/>
              </a:ext>
            </a:extLst>
          </p:cNvPr>
          <p:cNvSpPr/>
          <p:nvPr/>
        </p:nvSpPr>
        <p:spPr>
          <a:xfrm>
            <a:off x="4329113" y="3322744"/>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17" name="Rounded Rectangle 16">
            <a:extLst>
              <a:ext uri="{FF2B5EF4-FFF2-40B4-BE49-F238E27FC236}">
                <a16:creationId xmlns:a16="http://schemas.microsoft.com/office/drawing/2014/main" id="{95F89ECB-9D5B-0440-B3C7-D445A63586F6}"/>
              </a:ext>
            </a:extLst>
          </p:cNvPr>
          <p:cNvSpPr/>
          <p:nvPr/>
        </p:nvSpPr>
        <p:spPr>
          <a:xfrm>
            <a:off x="5597243" y="3322744"/>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25" name="Rectangle 24">
            <a:extLst>
              <a:ext uri="{FF2B5EF4-FFF2-40B4-BE49-F238E27FC236}">
                <a16:creationId xmlns:a16="http://schemas.microsoft.com/office/drawing/2014/main" id="{1BC6D84E-D58E-114E-8234-7D84B1530265}"/>
              </a:ext>
            </a:extLst>
          </p:cNvPr>
          <p:cNvSpPr/>
          <p:nvPr/>
        </p:nvSpPr>
        <p:spPr>
          <a:xfrm>
            <a:off x="4335993" y="4376935"/>
            <a:ext cx="2568506" cy="3456379"/>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620A623B-C9E4-2048-8DB3-6C648B227896}"/>
              </a:ext>
            </a:extLst>
          </p:cNvPr>
          <p:cNvPicPr>
            <a:picLocks noChangeAspect="1"/>
          </p:cNvPicPr>
          <p:nvPr/>
        </p:nvPicPr>
        <p:blipFill>
          <a:blip r:embed="rId4"/>
          <a:stretch>
            <a:fillRect/>
          </a:stretch>
        </p:blipFill>
        <p:spPr>
          <a:xfrm>
            <a:off x="4536329" y="5488302"/>
            <a:ext cx="2172029" cy="676651"/>
          </a:xfrm>
          <a:prstGeom prst="rect">
            <a:avLst/>
          </a:prstGeom>
        </p:spPr>
      </p:pic>
      <p:sp>
        <p:nvSpPr>
          <p:cNvPr id="29" name="TextBox 28">
            <a:extLst>
              <a:ext uri="{FF2B5EF4-FFF2-40B4-BE49-F238E27FC236}">
                <a16:creationId xmlns:a16="http://schemas.microsoft.com/office/drawing/2014/main" id="{4F675E11-C4B2-2E4D-B7F5-680E7BEF237D}"/>
              </a:ext>
            </a:extLst>
          </p:cNvPr>
          <p:cNvSpPr txBox="1"/>
          <p:nvPr/>
        </p:nvSpPr>
        <p:spPr>
          <a:xfrm>
            <a:off x="4821599" y="4708716"/>
            <a:ext cx="2373676"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Walking Time: 2 Min</a:t>
            </a:r>
          </a:p>
        </p:txBody>
      </p:sp>
      <p:pic>
        <p:nvPicPr>
          <p:cNvPr id="2" name="Picture 2" descr="Late Icon #309591 - Free Icons Library">
            <a:extLst>
              <a:ext uri="{FF2B5EF4-FFF2-40B4-BE49-F238E27FC236}">
                <a16:creationId xmlns:a16="http://schemas.microsoft.com/office/drawing/2014/main" id="{A98D99F2-8EF5-7D48-AECD-C33618445936}"/>
              </a:ext>
            </a:extLst>
          </p:cNvPr>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4541696" y="4633587"/>
            <a:ext cx="343918" cy="3439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5B546D7-6E24-FD4A-9CD2-3A928C4208A2}"/>
              </a:ext>
            </a:extLst>
          </p:cNvPr>
          <p:cNvSpPr txBox="1"/>
          <p:nvPr/>
        </p:nvSpPr>
        <p:spPr>
          <a:xfrm>
            <a:off x="4439531" y="3737502"/>
            <a:ext cx="931292" cy="276999"/>
          </a:xfrm>
          <a:prstGeom prst="rect">
            <a:avLst/>
          </a:prstGeom>
          <a:noFill/>
        </p:spPr>
        <p:txBody>
          <a:bodyPr wrap="square" rtlCol="0">
            <a:spAutoFit/>
          </a:bodyPr>
          <a:lstStyle/>
          <a:p>
            <a:r>
              <a:rPr lang="en-GB" sz="1200" dirty="0">
                <a:solidFill>
                  <a:schemeClr val="bg1"/>
                </a:solidFill>
                <a:latin typeface="Lora" panose="02000503000000020004" pitchFamily="2" charset="77"/>
                <a:ea typeface="Roboto" panose="02000000000000000000" pitchFamily="2" charset="0"/>
              </a:rPr>
              <a:t>Directions </a:t>
            </a:r>
          </a:p>
        </p:txBody>
      </p:sp>
      <p:pic>
        <p:nvPicPr>
          <p:cNvPr id="1032" name="Picture 8" descr="Clock circular outline - Free Tools and utensils icons">
            <a:extLst>
              <a:ext uri="{FF2B5EF4-FFF2-40B4-BE49-F238E27FC236}">
                <a16:creationId xmlns:a16="http://schemas.microsoft.com/office/drawing/2014/main" id="{39F7AAB2-9E5E-E64C-AFBB-01D4E8564BA5}"/>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536330" y="5102505"/>
            <a:ext cx="338876" cy="33887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FBB92A2-E64B-7A40-A462-7B7CC3F24E7C}"/>
              </a:ext>
            </a:extLst>
          </p:cNvPr>
          <p:cNvSpPr txBox="1"/>
          <p:nvPr/>
        </p:nvSpPr>
        <p:spPr>
          <a:xfrm>
            <a:off x="4821599" y="5121575"/>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Waiting Time: 10 Min</a:t>
            </a:r>
          </a:p>
        </p:txBody>
      </p:sp>
      <p:pic>
        <p:nvPicPr>
          <p:cNvPr id="1034" name="Picture 10" descr="Height Limit Icons - Download Free Vector Icons | Noun Project">
            <a:extLst>
              <a:ext uri="{FF2B5EF4-FFF2-40B4-BE49-F238E27FC236}">
                <a16:creationId xmlns:a16="http://schemas.microsoft.com/office/drawing/2014/main" id="{CBFE16E1-5D52-7A4C-B0EE-CD6EE0AE52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4051" y="6266592"/>
            <a:ext cx="401842" cy="4018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C045AEB-AD9E-8A4A-A4FD-4B5B860DED57}"/>
              </a:ext>
            </a:extLst>
          </p:cNvPr>
          <p:cNvSpPr txBox="1"/>
          <p:nvPr/>
        </p:nvSpPr>
        <p:spPr>
          <a:xfrm>
            <a:off x="4821599" y="6321152"/>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Minimum Height: 107m</a:t>
            </a:r>
          </a:p>
        </p:txBody>
      </p:sp>
      <p:cxnSp>
        <p:nvCxnSpPr>
          <p:cNvPr id="6" name="Straight Connector 5">
            <a:extLst>
              <a:ext uri="{FF2B5EF4-FFF2-40B4-BE49-F238E27FC236}">
                <a16:creationId xmlns:a16="http://schemas.microsoft.com/office/drawing/2014/main" id="{A7EDE71A-D515-BB44-B089-2E6ADB667350}"/>
              </a:ext>
            </a:extLst>
          </p:cNvPr>
          <p:cNvCxnSpPr>
            <a:cxnSpLocks/>
          </p:cNvCxnSpPr>
          <p:nvPr/>
        </p:nvCxnSpPr>
        <p:spPr>
          <a:xfrm>
            <a:off x="53159" y="4376936"/>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9F325AA-78E6-DF47-A4FC-7E6A2A341006}"/>
              </a:ext>
            </a:extLst>
          </p:cNvPr>
          <p:cNvSpPr txBox="1"/>
          <p:nvPr/>
        </p:nvSpPr>
        <p:spPr>
          <a:xfrm>
            <a:off x="404664" y="4099937"/>
            <a:ext cx="2373676" cy="276999"/>
          </a:xfrm>
          <a:prstGeom prst="rect">
            <a:avLst/>
          </a:prstGeom>
          <a:noFill/>
        </p:spPr>
        <p:txBody>
          <a:bodyPr wrap="square" rtlCol="0">
            <a:spAutoFit/>
          </a:bodyPr>
          <a:lstStyle/>
          <a:p>
            <a:r>
              <a:rPr lang="en-GB" sz="1200" b="1" i="1" dirty="0">
                <a:latin typeface="Lora" panose="02000503000000020004" pitchFamily="2" charset="77"/>
                <a:ea typeface="Roboto" panose="02000000000000000000" pitchFamily="2" charset="0"/>
              </a:rPr>
              <a:t>Attraction Description</a:t>
            </a:r>
          </a:p>
        </p:txBody>
      </p:sp>
      <p:sp>
        <p:nvSpPr>
          <p:cNvPr id="31" name="TextBox 30">
            <a:extLst>
              <a:ext uri="{FF2B5EF4-FFF2-40B4-BE49-F238E27FC236}">
                <a16:creationId xmlns:a16="http://schemas.microsoft.com/office/drawing/2014/main" id="{400E230E-C5C2-3746-8BAA-8BD0C02C2298}"/>
              </a:ext>
            </a:extLst>
          </p:cNvPr>
          <p:cNvSpPr txBox="1"/>
          <p:nvPr/>
        </p:nvSpPr>
        <p:spPr>
          <a:xfrm>
            <a:off x="404664" y="439314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15" name="TextBox 14">
            <a:extLst>
              <a:ext uri="{FF2B5EF4-FFF2-40B4-BE49-F238E27FC236}">
                <a16:creationId xmlns:a16="http://schemas.microsoft.com/office/drawing/2014/main" id="{7D68D911-0686-934C-98CF-74E3125DC2BB}"/>
              </a:ext>
            </a:extLst>
          </p:cNvPr>
          <p:cNvSpPr txBox="1"/>
          <p:nvPr/>
        </p:nvSpPr>
        <p:spPr>
          <a:xfrm>
            <a:off x="357611" y="4808984"/>
            <a:ext cx="3951905" cy="1015663"/>
          </a:xfrm>
          <a:prstGeom prst="rect">
            <a:avLst/>
          </a:prstGeom>
          <a:noFill/>
        </p:spPr>
        <p:txBody>
          <a:bodyPr wrap="square" rtlCol="0">
            <a:spAutoFit/>
          </a:bodyPr>
          <a:lstStyle/>
          <a:p>
            <a:r>
              <a:rPr lang="en-GB" sz="1200" dirty="0">
                <a:latin typeface="Lora" panose="02000503000000020004" pitchFamily="2" charset="77"/>
              </a:rPr>
              <a:t>This ride is a water journey in a circular raft. The raft will suddenly accelerate, turn and drop. The movement of the raft is very dynamic and includes sudden tilting and jarring actions. Riders will get wet, possibly soaked.</a:t>
            </a:r>
          </a:p>
        </p:txBody>
      </p:sp>
      <p:cxnSp>
        <p:nvCxnSpPr>
          <p:cNvPr id="35" name="Straight Connector 34">
            <a:extLst>
              <a:ext uri="{FF2B5EF4-FFF2-40B4-BE49-F238E27FC236}">
                <a16:creationId xmlns:a16="http://schemas.microsoft.com/office/drawing/2014/main" id="{7C00527C-EE2D-3846-855D-131FD31BF663}"/>
              </a:ext>
            </a:extLst>
          </p:cNvPr>
          <p:cNvCxnSpPr>
            <a:cxnSpLocks/>
          </p:cNvCxnSpPr>
          <p:nvPr/>
        </p:nvCxnSpPr>
        <p:spPr>
          <a:xfrm>
            <a:off x="53159" y="6168783"/>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EB759CC-CE55-7347-8D98-273B8D50EB70}"/>
              </a:ext>
            </a:extLst>
          </p:cNvPr>
          <p:cNvSpPr txBox="1"/>
          <p:nvPr/>
        </p:nvSpPr>
        <p:spPr>
          <a:xfrm>
            <a:off x="404664" y="5891784"/>
            <a:ext cx="2373676" cy="276999"/>
          </a:xfrm>
          <a:prstGeom prst="rect">
            <a:avLst/>
          </a:prstGeom>
          <a:noFill/>
        </p:spPr>
        <p:txBody>
          <a:bodyPr wrap="square" rtlCol="0">
            <a:spAutoFit/>
          </a:bodyPr>
          <a:lstStyle/>
          <a:p>
            <a:r>
              <a:rPr lang="en-GB" sz="1200" b="1" i="1" dirty="0">
                <a:latin typeface="Lora" panose="02000503000000020004" pitchFamily="2" charset="77"/>
                <a:ea typeface="Roboto" panose="02000000000000000000" pitchFamily="2" charset="0"/>
              </a:rPr>
              <a:t>More Details</a:t>
            </a:r>
          </a:p>
        </p:txBody>
      </p:sp>
      <p:sp>
        <p:nvSpPr>
          <p:cNvPr id="37" name="TextBox 36">
            <a:extLst>
              <a:ext uri="{FF2B5EF4-FFF2-40B4-BE49-F238E27FC236}">
                <a16:creationId xmlns:a16="http://schemas.microsoft.com/office/drawing/2014/main" id="{DA0F36A3-6F5D-7441-8756-08A97FFF07DC}"/>
              </a:ext>
            </a:extLst>
          </p:cNvPr>
          <p:cNvSpPr txBox="1"/>
          <p:nvPr/>
        </p:nvSpPr>
        <p:spPr>
          <a:xfrm>
            <a:off x="357610" y="6249144"/>
            <a:ext cx="3951905" cy="3600986"/>
          </a:xfrm>
          <a:prstGeom prst="rect">
            <a:avLst/>
          </a:prstGeom>
          <a:noFill/>
        </p:spPr>
        <p:txBody>
          <a:bodyPr wrap="square" rtlCol="0">
            <a:spAutoFit/>
          </a:bodyPr>
          <a:lstStyle/>
          <a:p>
            <a:r>
              <a:rPr lang="en-GB" sz="1200" dirty="0">
                <a:latin typeface="Lora" panose="02000503000000020004" pitchFamily="2" charset="77"/>
              </a:rPr>
              <a:t>Children 107cm to 122cm in height must be</a:t>
            </a:r>
          </a:p>
          <a:p>
            <a:r>
              <a:rPr lang="en-GB" sz="1200" dirty="0">
                <a:latin typeface="Lora" panose="02000503000000020004" pitchFamily="2" charset="77"/>
              </a:rPr>
              <a:t>accompanied by a supervising companion.</a:t>
            </a:r>
          </a:p>
          <a:p>
            <a:endParaRPr lang="en-GB" sz="1200" dirty="0">
              <a:latin typeface="Lora" panose="02000503000000020004" pitchFamily="2" charset="77"/>
            </a:endParaRPr>
          </a:p>
          <a:p>
            <a:r>
              <a:rPr lang="en-GB" sz="1200" dirty="0">
                <a:latin typeface="Lora" panose="02000503000000020004" pitchFamily="2" charset="77"/>
              </a:rPr>
              <a:t>Prosthetic limbs should be secured or removed to</a:t>
            </a:r>
          </a:p>
          <a:p>
            <a:r>
              <a:rPr lang="en-GB" sz="1200" dirty="0">
                <a:latin typeface="Lora" panose="02000503000000020004" pitchFamily="2" charset="77"/>
              </a:rPr>
              <a:t>prevent hazards or loss due to ride forces. Please see</a:t>
            </a:r>
          </a:p>
          <a:p>
            <a:r>
              <a:rPr lang="en-GB" sz="1200" dirty="0">
                <a:latin typeface="Lora" panose="02000503000000020004" pitchFamily="2" charset="77"/>
              </a:rPr>
              <a:t>a team member for assistance.</a:t>
            </a:r>
          </a:p>
          <a:p>
            <a:endParaRPr lang="en-GB" sz="1200" dirty="0">
              <a:latin typeface="Lora" panose="02000503000000020004" pitchFamily="2" charset="77"/>
            </a:endParaRPr>
          </a:p>
          <a:p>
            <a:r>
              <a:rPr lang="en-GB" sz="1200" dirty="0">
                <a:latin typeface="Lora" panose="02000503000000020004" pitchFamily="2" charset="77"/>
              </a:rPr>
              <a:t>This ride employs a vertical lift system that riders with certain medical conditions may find claustrophobic.</a:t>
            </a:r>
          </a:p>
          <a:p>
            <a:endParaRPr lang="en-GB" sz="1200" dirty="0">
              <a:latin typeface="Lora" panose="02000503000000020004" pitchFamily="2" charset="77"/>
            </a:endParaRPr>
          </a:p>
          <a:p>
            <a:r>
              <a:rPr lang="en-GB" sz="1200" dirty="0">
                <a:latin typeface="Lora" panose="02000503000000020004" pitchFamily="2" charset="77"/>
              </a:rPr>
              <a:t>The ride vehicle and restraints may not accommodate certain people due to their body shape or size.</a:t>
            </a:r>
          </a:p>
          <a:p>
            <a:endParaRPr lang="en-GB" sz="1200" dirty="0">
              <a:latin typeface="Lora" panose="02000503000000020004" pitchFamily="2" charset="77"/>
            </a:endParaRPr>
          </a:p>
          <a:p>
            <a:r>
              <a:rPr lang="en-GB" sz="1200" b="1" i="1" dirty="0">
                <a:latin typeface="Lora" panose="02000503000000020004" pitchFamily="2" charset="77"/>
              </a:rPr>
              <a:t>TO RIDE, YOU SHOULD BE ABLE TO:</a:t>
            </a:r>
            <a:endParaRPr lang="en-GB" sz="1200" i="1" dirty="0">
              <a:latin typeface="Lora" panose="02000503000000020004" pitchFamily="2" charset="77"/>
            </a:endParaRPr>
          </a:p>
          <a:p>
            <a:r>
              <a:rPr lang="en-GB" sz="1200" dirty="0">
                <a:latin typeface="Lora" panose="02000503000000020004" pitchFamily="2" charset="77"/>
              </a:rPr>
              <a:t>Continuously grasp the grab bar with at least one upper extremity; independently maintain yourself in an upright position.</a:t>
            </a:r>
          </a:p>
        </p:txBody>
      </p:sp>
      <p:sp>
        <p:nvSpPr>
          <p:cNvPr id="21" name="Rounded Rectangle 20">
            <a:extLst>
              <a:ext uri="{FF2B5EF4-FFF2-40B4-BE49-F238E27FC236}">
                <a16:creationId xmlns:a16="http://schemas.microsoft.com/office/drawing/2014/main" id="{2BEAAA72-1940-0E4E-87E4-B6B35B12FA30}"/>
              </a:ext>
            </a:extLst>
          </p:cNvPr>
          <p:cNvSpPr/>
          <p:nvPr/>
        </p:nvSpPr>
        <p:spPr>
          <a:xfrm>
            <a:off x="3609020" y="339824"/>
            <a:ext cx="792088" cy="24056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Lora" panose="02000503000000020004" pitchFamily="2" charset="77"/>
              </a:rPr>
              <a:t>Rides</a:t>
            </a:r>
          </a:p>
        </p:txBody>
      </p:sp>
      <p:sp>
        <p:nvSpPr>
          <p:cNvPr id="40" name="TextBox 39">
            <a:extLst>
              <a:ext uri="{FF2B5EF4-FFF2-40B4-BE49-F238E27FC236}">
                <a16:creationId xmlns:a16="http://schemas.microsoft.com/office/drawing/2014/main" id="{6A149340-C722-B540-A40F-72A83C2A4733}"/>
              </a:ext>
            </a:extLst>
          </p:cNvPr>
          <p:cNvSpPr txBox="1"/>
          <p:nvPr/>
        </p:nvSpPr>
        <p:spPr>
          <a:xfrm>
            <a:off x="4830790" y="6836241"/>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Crowd Levels</a:t>
            </a:r>
          </a:p>
        </p:txBody>
      </p:sp>
      <p:pic>
        <p:nvPicPr>
          <p:cNvPr id="23" name="Picture 22">
            <a:extLst>
              <a:ext uri="{FF2B5EF4-FFF2-40B4-BE49-F238E27FC236}">
                <a16:creationId xmlns:a16="http://schemas.microsoft.com/office/drawing/2014/main" id="{E013A204-7E3B-D243-8CE6-6CE0AD297CBF}"/>
              </a:ext>
            </a:extLst>
          </p:cNvPr>
          <p:cNvPicPr>
            <a:picLocks noChangeAspect="1"/>
          </p:cNvPicPr>
          <p:nvPr/>
        </p:nvPicPr>
        <p:blipFill>
          <a:blip r:embed="rId9"/>
          <a:stretch>
            <a:fillRect/>
          </a:stretch>
        </p:blipFill>
        <p:spPr>
          <a:xfrm>
            <a:off x="4534052" y="7050555"/>
            <a:ext cx="2370448" cy="777213"/>
          </a:xfrm>
          <a:prstGeom prst="rect">
            <a:avLst/>
          </a:prstGeom>
        </p:spPr>
      </p:pic>
      <p:pic>
        <p:nvPicPr>
          <p:cNvPr id="1036" name="Picture 12" descr="Crowd of users - Free social icons">
            <a:extLst>
              <a:ext uri="{FF2B5EF4-FFF2-40B4-BE49-F238E27FC236}">
                <a16:creationId xmlns:a16="http://schemas.microsoft.com/office/drawing/2014/main" id="{5A86B2AC-B754-914C-A4CB-EB4E3E5BE9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1037" y="6752496"/>
            <a:ext cx="404577" cy="40457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269D0E54-D682-1345-BE8D-AECCF9CF1C48}"/>
              </a:ext>
            </a:extLst>
          </p:cNvPr>
          <p:cNvSpPr txBox="1"/>
          <p:nvPr/>
        </p:nvSpPr>
        <p:spPr>
          <a:xfrm>
            <a:off x="394572" y="4634771"/>
            <a:ext cx="2373676" cy="246221"/>
          </a:xfrm>
          <a:prstGeom prst="rect">
            <a:avLst/>
          </a:prstGeom>
          <a:noFill/>
        </p:spPr>
        <p:txBody>
          <a:bodyPr wrap="square" rtlCol="0">
            <a:spAutoFit/>
          </a:bodyPr>
          <a:lstStyle/>
          <a:p>
            <a:r>
              <a:rPr lang="en-GB" sz="1000" i="1" dirty="0">
                <a:solidFill>
                  <a:schemeClr val="tx1">
                    <a:lumMod val="50000"/>
                    <a:lumOff val="50000"/>
                  </a:schemeClr>
                </a:solidFill>
                <a:latin typeface="Lora" panose="02000503000000020004" pitchFamily="2" charset="77"/>
                <a:ea typeface="Roboto" panose="02000000000000000000" pitchFamily="2" charset="0"/>
              </a:rPr>
              <a:t>Gryffindor World</a:t>
            </a:r>
          </a:p>
        </p:txBody>
      </p:sp>
      <p:sp>
        <p:nvSpPr>
          <p:cNvPr id="39" name="Rectangle 38">
            <a:hlinkClick r:id="rId11" action="ppaction://hlinksldjump"/>
            <a:extLst>
              <a:ext uri="{FF2B5EF4-FFF2-40B4-BE49-F238E27FC236}">
                <a16:creationId xmlns:a16="http://schemas.microsoft.com/office/drawing/2014/main" id="{2917932F-B41F-5C41-A2FF-B390D9FAD373}"/>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1" name="Picture 40">
            <a:extLst>
              <a:ext uri="{FF2B5EF4-FFF2-40B4-BE49-F238E27FC236}">
                <a16:creationId xmlns:a16="http://schemas.microsoft.com/office/drawing/2014/main" id="{1CF80AA5-FDE9-8246-AC31-54A550BFD3E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4582917" y="3257556"/>
            <a:ext cx="709774" cy="713270"/>
          </a:xfrm>
          <a:prstGeom prst="rect">
            <a:avLst/>
          </a:prstGeom>
        </p:spPr>
      </p:pic>
      <p:sp>
        <p:nvSpPr>
          <p:cNvPr id="42" name="Rectangle 41">
            <a:hlinkClick r:id="rId14" action="ppaction://hlinksldjump"/>
            <a:extLst>
              <a:ext uri="{FF2B5EF4-FFF2-40B4-BE49-F238E27FC236}">
                <a16:creationId xmlns:a16="http://schemas.microsoft.com/office/drawing/2014/main" id="{73313269-85DD-2C41-B654-2C798A72A07F}"/>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hlinkClick r:id="rId14" action="ppaction://hlinksldjump"/>
            <a:extLst>
              <a:ext uri="{FF2B5EF4-FFF2-40B4-BE49-F238E27FC236}">
                <a16:creationId xmlns:a16="http://schemas.microsoft.com/office/drawing/2014/main" id="{E8679D21-9052-0842-9379-C17159F9FD04}"/>
              </a:ext>
            </a:extLst>
          </p:cNvPr>
          <p:cNvSpPr/>
          <p:nvPr/>
        </p:nvSpPr>
        <p:spPr>
          <a:xfrm>
            <a:off x="-4436" y="-7399"/>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hlinkClick r:id="rId15" action="ppaction://hlinksldjump"/>
            <a:extLst>
              <a:ext uri="{FF2B5EF4-FFF2-40B4-BE49-F238E27FC236}">
                <a16:creationId xmlns:a16="http://schemas.microsoft.com/office/drawing/2014/main" id="{CD39ED1C-3B20-654C-84C5-F3D95B7213C5}"/>
              </a:ext>
            </a:extLst>
          </p:cNvPr>
          <p:cNvSpPr/>
          <p:nvPr/>
        </p:nvSpPr>
        <p:spPr>
          <a:xfrm>
            <a:off x="4147353" y="3214953"/>
            <a:ext cx="139616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38005D2A-F394-CF4A-927A-BEEA351B4108}"/>
              </a:ext>
            </a:extLst>
          </p:cNvPr>
          <p:cNvSpPr txBox="1"/>
          <p:nvPr/>
        </p:nvSpPr>
        <p:spPr>
          <a:xfrm>
            <a:off x="5633736" y="3740788"/>
            <a:ext cx="1323656" cy="276999"/>
          </a:xfrm>
          <a:prstGeom prst="rect">
            <a:avLst/>
          </a:prstGeom>
          <a:noFill/>
        </p:spPr>
        <p:txBody>
          <a:bodyPr wrap="square" rtlCol="0">
            <a:spAutoFit/>
          </a:bodyPr>
          <a:lstStyle/>
          <a:p>
            <a:r>
              <a:rPr lang="en-GB" sz="1200" dirty="0">
                <a:solidFill>
                  <a:schemeClr val="bg1"/>
                </a:solidFill>
                <a:latin typeface="Lora" panose="02000503000000020004" pitchFamily="2" charset="77"/>
                <a:ea typeface="Roboto" panose="02000000000000000000" pitchFamily="2" charset="0"/>
              </a:rPr>
              <a:t>Added to Plan</a:t>
            </a:r>
          </a:p>
        </p:txBody>
      </p:sp>
      <p:pic>
        <p:nvPicPr>
          <p:cNvPr id="46" name="Picture 2" descr="Tick mark - Free signs icons">
            <a:extLst>
              <a:ext uri="{FF2B5EF4-FFF2-40B4-BE49-F238E27FC236}">
                <a16:creationId xmlns:a16="http://schemas.microsoft.com/office/drawing/2014/main" id="{3AF25033-88B6-A243-BB63-5210989118D7}"/>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950117" y="3342196"/>
            <a:ext cx="446380" cy="44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869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WIZARDING WORLD OF HARRY POTTER™ | Universal Studios Japan | USJ">
            <a:extLst>
              <a:ext uri="{FF2B5EF4-FFF2-40B4-BE49-F238E27FC236}">
                <a16:creationId xmlns:a16="http://schemas.microsoft.com/office/drawing/2014/main" id="{89F87B4E-F700-134C-BEE3-DB3442443A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61" b="25809"/>
          <a:stretch/>
        </p:blipFill>
        <p:spPr bwMode="auto">
          <a:xfrm>
            <a:off x="0" y="937669"/>
            <a:ext cx="6858540" cy="28184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51BDB8-8E2F-DC4A-9C88-2A19EFD451A3}"/>
              </a:ext>
            </a:extLst>
          </p:cNvPr>
          <p:cNvSpPr/>
          <p:nvPr/>
        </p:nvSpPr>
        <p:spPr>
          <a:xfrm>
            <a:off x="9202" y="941381"/>
            <a:ext cx="6899910" cy="2813091"/>
          </a:xfrm>
          <a:prstGeom prst="rect">
            <a:avLst/>
          </a:prstGeom>
          <a:solidFill>
            <a:schemeClr val="tx1">
              <a:alpha val="29621"/>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Subtitle 2">
            <a:extLst>
              <a:ext uri="{FF2B5EF4-FFF2-40B4-BE49-F238E27FC236}">
                <a16:creationId xmlns:a16="http://schemas.microsoft.com/office/drawing/2014/main" id="{D17C7ACC-FD49-384D-9E09-EEECF6137521}"/>
              </a:ext>
            </a:extLst>
          </p:cNvPr>
          <p:cNvSpPr txBox="1">
            <a:spLocks/>
          </p:cNvSpPr>
          <p:nvPr/>
        </p:nvSpPr>
        <p:spPr>
          <a:xfrm>
            <a:off x="1644287" y="22057"/>
            <a:ext cx="2072745" cy="876102"/>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800" dirty="0">
                <a:solidFill>
                  <a:schemeClr val="bg1"/>
                </a:solidFill>
                <a:latin typeface="Lora" panose="02000503000000020004" pitchFamily="2" charset="77"/>
              </a:rPr>
              <a:t>Wizarding World</a:t>
            </a:r>
            <a:endParaRPr lang="en-GB" sz="1800" dirty="0">
              <a:latin typeface="Lora" panose="02000503000000020004" pitchFamily="2" charset="77"/>
            </a:endParaRPr>
          </a:p>
        </p:txBody>
      </p:sp>
      <p:sp>
        <p:nvSpPr>
          <p:cNvPr id="8" name="Rectangle 7">
            <a:extLst>
              <a:ext uri="{FF2B5EF4-FFF2-40B4-BE49-F238E27FC236}">
                <a16:creationId xmlns:a16="http://schemas.microsoft.com/office/drawing/2014/main" id="{F78055B8-EF74-5D43-8474-0093EBFF7738}"/>
              </a:ext>
            </a:extLst>
          </p:cNvPr>
          <p:cNvSpPr/>
          <p:nvPr/>
        </p:nvSpPr>
        <p:spPr>
          <a:xfrm>
            <a:off x="6631576" y="5308991"/>
            <a:ext cx="76783" cy="296259"/>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a:extLst>
              <a:ext uri="{FF2B5EF4-FFF2-40B4-BE49-F238E27FC236}">
                <a16:creationId xmlns:a16="http://schemas.microsoft.com/office/drawing/2014/main" id="{139279CD-8192-9B4E-A981-666D0EE47671}"/>
              </a:ext>
            </a:extLst>
          </p:cNvPr>
          <p:cNvSpPr/>
          <p:nvPr/>
        </p:nvSpPr>
        <p:spPr>
          <a:xfrm>
            <a:off x="4329113" y="3322744"/>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17" name="Rounded Rectangle 16">
            <a:extLst>
              <a:ext uri="{FF2B5EF4-FFF2-40B4-BE49-F238E27FC236}">
                <a16:creationId xmlns:a16="http://schemas.microsoft.com/office/drawing/2014/main" id="{95F89ECB-9D5B-0440-B3C7-D445A63586F6}"/>
              </a:ext>
            </a:extLst>
          </p:cNvPr>
          <p:cNvSpPr/>
          <p:nvPr/>
        </p:nvSpPr>
        <p:spPr>
          <a:xfrm>
            <a:off x="5597243" y="3322744"/>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25" name="Rectangle 24">
            <a:extLst>
              <a:ext uri="{FF2B5EF4-FFF2-40B4-BE49-F238E27FC236}">
                <a16:creationId xmlns:a16="http://schemas.microsoft.com/office/drawing/2014/main" id="{1BC6D84E-D58E-114E-8234-7D84B1530265}"/>
              </a:ext>
            </a:extLst>
          </p:cNvPr>
          <p:cNvSpPr/>
          <p:nvPr/>
        </p:nvSpPr>
        <p:spPr>
          <a:xfrm>
            <a:off x="4335993" y="4376935"/>
            <a:ext cx="2568506" cy="3456379"/>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4F675E11-C4B2-2E4D-B7F5-680E7BEF237D}"/>
              </a:ext>
            </a:extLst>
          </p:cNvPr>
          <p:cNvSpPr txBox="1"/>
          <p:nvPr/>
        </p:nvSpPr>
        <p:spPr>
          <a:xfrm>
            <a:off x="4821599" y="4708716"/>
            <a:ext cx="2373676"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Walking Time: 5 Min</a:t>
            </a:r>
          </a:p>
        </p:txBody>
      </p:sp>
      <p:pic>
        <p:nvPicPr>
          <p:cNvPr id="2" name="Picture 2" descr="Late Icon #309591 - Free Icons Library">
            <a:extLst>
              <a:ext uri="{FF2B5EF4-FFF2-40B4-BE49-F238E27FC236}">
                <a16:creationId xmlns:a16="http://schemas.microsoft.com/office/drawing/2014/main" id="{A98D99F2-8EF5-7D48-AECD-C33618445936}"/>
              </a:ext>
            </a:extLst>
          </p:cNvPr>
          <p:cNvPicPr>
            <a:picLocks noChangeAspect="1" noChangeArrowheads="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4541696" y="4633587"/>
            <a:ext cx="343918" cy="3439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5B546D7-6E24-FD4A-9CD2-3A928C4208A2}"/>
              </a:ext>
            </a:extLst>
          </p:cNvPr>
          <p:cNvSpPr txBox="1"/>
          <p:nvPr/>
        </p:nvSpPr>
        <p:spPr>
          <a:xfrm>
            <a:off x="4439531" y="3737502"/>
            <a:ext cx="931292" cy="276999"/>
          </a:xfrm>
          <a:prstGeom prst="rect">
            <a:avLst/>
          </a:prstGeom>
          <a:noFill/>
        </p:spPr>
        <p:txBody>
          <a:bodyPr wrap="square" rtlCol="0">
            <a:spAutoFit/>
          </a:bodyPr>
          <a:lstStyle/>
          <a:p>
            <a:r>
              <a:rPr lang="en-GB" sz="1200" dirty="0">
                <a:solidFill>
                  <a:schemeClr val="bg1"/>
                </a:solidFill>
                <a:latin typeface="Lora" panose="02000503000000020004" pitchFamily="2" charset="77"/>
                <a:ea typeface="Roboto" panose="02000000000000000000" pitchFamily="2" charset="0"/>
              </a:rPr>
              <a:t>Directions </a:t>
            </a:r>
          </a:p>
        </p:txBody>
      </p:sp>
      <p:sp>
        <p:nvSpPr>
          <p:cNvPr id="20" name="TextBox 19">
            <a:extLst>
              <a:ext uri="{FF2B5EF4-FFF2-40B4-BE49-F238E27FC236}">
                <a16:creationId xmlns:a16="http://schemas.microsoft.com/office/drawing/2014/main" id="{C5BCBB17-CBE3-1D4A-B6FC-C15B90BBC5A0}"/>
              </a:ext>
            </a:extLst>
          </p:cNvPr>
          <p:cNvSpPr txBox="1"/>
          <p:nvPr/>
        </p:nvSpPr>
        <p:spPr>
          <a:xfrm>
            <a:off x="5633736" y="3740788"/>
            <a:ext cx="1323656" cy="276999"/>
          </a:xfrm>
          <a:prstGeom prst="rect">
            <a:avLst/>
          </a:prstGeom>
          <a:noFill/>
        </p:spPr>
        <p:txBody>
          <a:bodyPr wrap="square" rtlCol="0">
            <a:spAutoFit/>
          </a:bodyPr>
          <a:lstStyle/>
          <a:p>
            <a:r>
              <a:rPr lang="en-GB" sz="1200" dirty="0">
                <a:solidFill>
                  <a:schemeClr val="bg1"/>
                </a:solidFill>
                <a:latin typeface="Lora" panose="02000503000000020004" pitchFamily="2" charset="77"/>
                <a:ea typeface="Roboto" panose="02000000000000000000" pitchFamily="2" charset="0"/>
              </a:rPr>
              <a:t>Added to Plan</a:t>
            </a:r>
          </a:p>
        </p:txBody>
      </p:sp>
      <p:pic>
        <p:nvPicPr>
          <p:cNvPr id="1032" name="Picture 8" descr="Clock circular outline - Free Tools and utensils icons">
            <a:extLst>
              <a:ext uri="{FF2B5EF4-FFF2-40B4-BE49-F238E27FC236}">
                <a16:creationId xmlns:a16="http://schemas.microsoft.com/office/drawing/2014/main" id="{39F7AAB2-9E5E-E64C-AFBB-01D4E8564BA5}"/>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536330" y="5102505"/>
            <a:ext cx="338876" cy="33887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FBB92A2-E64B-7A40-A462-7B7CC3F24E7C}"/>
              </a:ext>
            </a:extLst>
          </p:cNvPr>
          <p:cNvSpPr txBox="1"/>
          <p:nvPr/>
        </p:nvSpPr>
        <p:spPr>
          <a:xfrm>
            <a:off x="4821599" y="5121575"/>
            <a:ext cx="5004418" cy="461665"/>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Show Timings: </a:t>
            </a:r>
          </a:p>
          <a:p>
            <a:r>
              <a:rPr lang="en-GB" sz="1200" dirty="0">
                <a:solidFill>
                  <a:schemeClr val="tx1">
                    <a:lumMod val="50000"/>
                    <a:lumOff val="50000"/>
                  </a:schemeClr>
                </a:solidFill>
                <a:latin typeface="Lora" panose="02000503000000020004" pitchFamily="2" charset="77"/>
                <a:ea typeface="Roboto" panose="02000000000000000000" pitchFamily="2" charset="0"/>
              </a:rPr>
              <a:t>10am 2pm </a:t>
            </a:r>
            <a:r>
              <a:rPr lang="en-GB" sz="1200" dirty="0">
                <a:latin typeface="Lora" panose="02000503000000020004" pitchFamily="2" charset="77"/>
                <a:ea typeface="Roboto" panose="02000000000000000000" pitchFamily="2" charset="0"/>
              </a:rPr>
              <a:t>6pm 9pm</a:t>
            </a:r>
          </a:p>
        </p:txBody>
      </p:sp>
      <p:pic>
        <p:nvPicPr>
          <p:cNvPr id="1034" name="Picture 10" descr="Height Limit Icons - Download Free Vector Icons | Noun Project">
            <a:extLst>
              <a:ext uri="{FF2B5EF4-FFF2-40B4-BE49-F238E27FC236}">
                <a16:creationId xmlns:a16="http://schemas.microsoft.com/office/drawing/2014/main" id="{CBFE16E1-5D52-7A4C-B0EE-CD6EE0AE52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418" y="6788111"/>
            <a:ext cx="45719" cy="4571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C045AEB-AD9E-8A4A-A4FD-4B5B860DED57}"/>
              </a:ext>
            </a:extLst>
          </p:cNvPr>
          <p:cNvSpPr txBox="1"/>
          <p:nvPr/>
        </p:nvSpPr>
        <p:spPr>
          <a:xfrm>
            <a:off x="4820475" y="5721776"/>
            <a:ext cx="5004418" cy="830997"/>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Theme: Harry Potter and </a:t>
            </a:r>
          </a:p>
          <a:p>
            <a:r>
              <a:rPr lang="en-GB" sz="1200" dirty="0">
                <a:latin typeface="Lora" panose="02000503000000020004" pitchFamily="2" charset="77"/>
                <a:ea typeface="Roboto" panose="02000000000000000000" pitchFamily="2" charset="0"/>
              </a:rPr>
              <a:t>The Chamber of Secrets</a:t>
            </a:r>
          </a:p>
          <a:p>
            <a:endParaRPr lang="en-GB" sz="1200" dirty="0">
              <a:latin typeface="Lora" panose="02000503000000020004" pitchFamily="2" charset="77"/>
              <a:ea typeface="Roboto" panose="02000000000000000000" pitchFamily="2" charset="0"/>
            </a:endParaRPr>
          </a:p>
          <a:p>
            <a:r>
              <a:rPr lang="en-GB" sz="1200" i="1" u="sng" dirty="0">
                <a:latin typeface="Lora" panose="02000503000000020004" pitchFamily="2" charset="77"/>
                <a:ea typeface="Roboto" panose="02000000000000000000" pitchFamily="2" charset="0"/>
              </a:rPr>
              <a:t>Characters</a:t>
            </a:r>
          </a:p>
        </p:txBody>
      </p:sp>
      <p:cxnSp>
        <p:nvCxnSpPr>
          <p:cNvPr id="6" name="Straight Connector 5">
            <a:extLst>
              <a:ext uri="{FF2B5EF4-FFF2-40B4-BE49-F238E27FC236}">
                <a16:creationId xmlns:a16="http://schemas.microsoft.com/office/drawing/2014/main" id="{A7EDE71A-D515-BB44-B089-2E6ADB667350}"/>
              </a:ext>
            </a:extLst>
          </p:cNvPr>
          <p:cNvCxnSpPr>
            <a:cxnSpLocks/>
          </p:cNvCxnSpPr>
          <p:nvPr/>
        </p:nvCxnSpPr>
        <p:spPr>
          <a:xfrm>
            <a:off x="53159" y="4376936"/>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9F325AA-78E6-DF47-A4FC-7E6A2A341006}"/>
              </a:ext>
            </a:extLst>
          </p:cNvPr>
          <p:cNvSpPr txBox="1"/>
          <p:nvPr/>
        </p:nvSpPr>
        <p:spPr>
          <a:xfrm>
            <a:off x="404664" y="4099937"/>
            <a:ext cx="2373676" cy="276999"/>
          </a:xfrm>
          <a:prstGeom prst="rect">
            <a:avLst/>
          </a:prstGeom>
          <a:noFill/>
        </p:spPr>
        <p:txBody>
          <a:bodyPr wrap="square" rtlCol="0">
            <a:spAutoFit/>
          </a:bodyPr>
          <a:lstStyle/>
          <a:p>
            <a:r>
              <a:rPr lang="en-GB" sz="1200" b="1" i="1" dirty="0">
                <a:latin typeface="Lora" panose="02000503000000020004" pitchFamily="2" charset="77"/>
                <a:ea typeface="Roboto" panose="02000000000000000000" pitchFamily="2" charset="0"/>
              </a:rPr>
              <a:t>Attraction Description</a:t>
            </a:r>
          </a:p>
        </p:txBody>
      </p:sp>
      <p:sp>
        <p:nvSpPr>
          <p:cNvPr id="31" name="TextBox 30">
            <a:extLst>
              <a:ext uri="{FF2B5EF4-FFF2-40B4-BE49-F238E27FC236}">
                <a16:creationId xmlns:a16="http://schemas.microsoft.com/office/drawing/2014/main" id="{400E230E-C5C2-3746-8BAA-8BD0C02C2298}"/>
              </a:ext>
            </a:extLst>
          </p:cNvPr>
          <p:cNvSpPr txBox="1"/>
          <p:nvPr/>
        </p:nvSpPr>
        <p:spPr>
          <a:xfrm>
            <a:off x="404664" y="4393146"/>
            <a:ext cx="266429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Wizarding </a:t>
            </a:r>
            <a:r>
              <a:rPr lang="en-GB" sz="1600" b="1" dirty="0" err="1">
                <a:latin typeface="Lora" panose="02000503000000020004" pitchFamily="2" charset="77"/>
                <a:ea typeface="Roboto" panose="02000000000000000000" pitchFamily="2" charset="0"/>
              </a:rPr>
              <a:t>World</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15" name="TextBox 14">
            <a:extLst>
              <a:ext uri="{FF2B5EF4-FFF2-40B4-BE49-F238E27FC236}">
                <a16:creationId xmlns:a16="http://schemas.microsoft.com/office/drawing/2014/main" id="{7D68D911-0686-934C-98CF-74E3125DC2BB}"/>
              </a:ext>
            </a:extLst>
          </p:cNvPr>
          <p:cNvSpPr txBox="1"/>
          <p:nvPr/>
        </p:nvSpPr>
        <p:spPr>
          <a:xfrm>
            <a:off x="357611" y="4808984"/>
            <a:ext cx="3951905" cy="1200329"/>
          </a:xfrm>
          <a:prstGeom prst="rect">
            <a:avLst/>
          </a:prstGeom>
          <a:noFill/>
        </p:spPr>
        <p:txBody>
          <a:bodyPr wrap="square" rtlCol="0">
            <a:spAutoFit/>
          </a:bodyPr>
          <a:lstStyle/>
          <a:p>
            <a:r>
              <a:rPr lang="en-SG" sz="1200" dirty="0">
                <a:latin typeface="Lora" panose="02000503000000020004" pitchFamily="2" charset="77"/>
              </a:rPr>
              <a:t>The Wizarding World of Harry Potter™ will reproduce the world from the Harry Potter™ stories, bringing it to life on a phenomenal scale. Don’t miss out! Here, you can fully immerse yourself in the world that you saw in the movies, and experience a truly extraordinary journey.</a:t>
            </a:r>
            <a:endParaRPr lang="en-GB" sz="1200" dirty="0">
              <a:latin typeface="Lora" panose="02000503000000020004" pitchFamily="2" charset="77"/>
            </a:endParaRPr>
          </a:p>
        </p:txBody>
      </p:sp>
      <p:cxnSp>
        <p:nvCxnSpPr>
          <p:cNvPr id="35" name="Straight Connector 34">
            <a:extLst>
              <a:ext uri="{FF2B5EF4-FFF2-40B4-BE49-F238E27FC236}">
                <a16:creationId xmlns:a16="http://schemas.microsoft.com/office/drawing/2014/main" id="{7C00527C-EE2D-3846-855D-131FD31BF663}"/>
              </a:ext>
            </a:extLst>
          </p:cNvPr>
          <p:cNvCxnSpPr>
            <a:cxnSpLocks/>
          </p:cNvCxnSpPr>
          <p:nvPr/>
        </p:nvCxnSpPr>
        <p:spPr>
          <a:xfrm>
            <a:off x="53159" y="6299439"/>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EB759CC-CE55-7347-8D98-273B8D50EB70}"/>
              </a:ext>
            </a:extLst>
          </p:cNvPr>
          <p:cNvSpPr txBox="1"/>
          <p:nvPr/>
        </p:nvSpPr>
        <p:spPr>
          <a:xfrm>
            <a:off x="404664" y="6022440"/>
            <a:ext cx="2373676" cy="276999"/>
          </a:xfrm>
          <a:prstGeom prst="rect">
            <a:avLst/>
          </a:prstGeom>
          <a:noFill/>
        </p:spPr>
        <p:txBody>
          <a:bodyPr wrap="square" rtlCol="0">
            <a:spAutoFit/>
          </a:bodyPr>
          <a:lstStyle/>
          <a:p>
            <a:r>
              <a:rPr lang="en-GB" sz="1200" b="1" i="1" dirty="0">
                <a:latin typeface="Lora" panose="02000503000000020004" pitchFamily="2" charset="77"/>
                <a:ea typeface="Roboto" panose="02000000000000000000" pitchFamily="2" charset="0"/>
              </a:rPr>
              <a:t>More Details</a:t>
            </a:r>
          </a:p>
        </p:txBody>
      </p:sp>
      <p:sp>
        <p:nvSpPr>
          <p:cNvPr id="37" name="TextBox 36">
            <a:extLst>
              <a:ext uri="{FF2B5EF4-FFF2-40B4-BE49-F238E27FC236}">
                <a16:creationId xmlns:a16="http://schemas.microsoft.com/office/drawing/2014/main" id="{DA0F36A3-6F5D-7441-8756-08A97FFF07DC}"/>
              </a:ext>
            </a:extLst>
          </p:cNvPr>
          <p:cNvSpPr txBox="1"/>
          <p:nvPr/>
        </p:nvSpPr>
        <p:spPr>
          <a:xfrm>
            <a:off x="357610" y="6379800"/>
            <a:ext cx="3951905" cy="2677656"/>
          </a:xfrm>
          <a:prstGeom prst="rect">
            <a:avLst/>
          </a:prstGeom>
          <a:noFill/>
        </p:spPr>
        <p:txBody>
          <a:bodyPr wrap="square" rtlCol="0">
            <a:spAutoFit/>
          </a:bodyPr>
          <a:lstStyle/>
          <a:p>
            <a:r>
              <a:rPr lang="en-GB" sz="1200" dirty="0">
                <a:latin typeface="Lora" panose="02000503000000020004" pitchFamily="2" charset="77"/>
              </a:rPr>
              <a:t>Children under 122cm in height must be</a:t>
            </a:r>
          </a:p>
          <a:p>
            <a:r>
              <a:rPr lang="en-GB" sz="1200" dirty="0">
                <a:latin typeface="Lora" panose="02000503000000020004" pitchFamily="2" charset="77"/>
              </a:rPr>
              <a:t>accompanied by a supervising companion.</a:t>
            </a:r>
          </a:p>
          <a:p>
            <a:endParaRPr lang="en-GB" sz="1200" dirty="0">
              <a:latin typeface="Lora" panose="02000503000000020004" pitchFamily="2" charset="77"/>
            </a:endParaRPr>
          </a:p>
          <a:p>
            <a:r>
              <a:rPr lang="en-GB" sz="1200" dirty="0">
                <a:latin typeface="Lora" panose="02000503000000020004" pitchFamily="2" charset="77"/>
              </a:rPr>
              <a:t>The show theatre has a chariot vehicle specially designed to remain in a standard wheelchair. Please see an attraction team member for further information and assistance.</a:t>
            </a:r>
          </a:p>
          <a:p>
            <a:endParaRPr lang="en-GB" sz="1200" dirty="0">
              <a:latin typeface="Lora" panose="02000503000000020004" pitchFamily="2" charset="77"/>
            </a:endParaRPr>
          </a:p>
          <a:p>
            <a:r>
              <a:rPr lang="en-GB" sz="1200" dirty="0">
                <a:latin typeface="Lora" panose="02000503000000020004" pitchFamily="2" charset="77"/>
              </a:rPr>
              <a:t>Please be at the attraction at least 5 minutes before the start of the show.</a:t>
            </a:r>
          </a:p>
          <a:p>
            <a:endParaRPr lang="en-GB" sz="1200" dirty="0">
              <a:latin typeface="Lora" panose="02000503000000020004" pitchFamily="2" charset="77"/>
            </a:endParaRPr>
          </a:p>
          <a:p>
            <a:r>
              <a:rPr lang="en-GB" sz="1200" b="1" i="1" dirty="0">
                <a:latin typeface="Lora" panose="02000503000000020004" pitchFamily="2" charset="77"/>
              </a:rPr>
              <a:t>TO ENJOY THE  SHOW, YOU SHOULD BE ABLE TO:</a:t>
            </a:r>
          </a:p>
          <a:p>
            <a:r>
              <a:rPr lang="en-GB" sz="1200" dirty="0">
                <a:latin typeface="Lora" panose="02000503000000020004" pitchFamily="2" charset="77"/>
              </a:rPr>
              <a:t>Independently maintain yourself in an upright position.</a:t>
            </a:r>
          </a:p>
        </p:txBody>
      </p:sp>
      <p:sp>
        <p:nvSpPr>
          <p:cNvPr id="21" name="Rounded Rectangle 20">
            <a:extLst>
              <a:ext uri="{FF2B5EF4-FFF2-40B4-BE49-F238E27FC236}">
                <a16:creationId xmlns:a16="http://schemas.microsoft.com/office/drawing/2014/main" id="{2BEAAA72-1940-0E4E-87E4-B6B35B12FA30}"/>
              </a:ext>
            </a:extLst>
          </p:cNvPr>
          <p:cNvSpPr/>
          <p:nvPr/>
        </p:nvSpPr>
        <p:spPr>
          <a:xfrm>
            <a:off x="3609020" y="339824"/>
            <a:ext cx="792088" cy="24056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Lora" panose="02000503000000020004" pitchFamily="2" charset="77"/>
              </a:rPr>
              <a:t>Shows</a:t>
            </a:r>
          </a:p>
        </p:txBody>
      </p:sp>
      <p:sp>
        <p:nvSpPr>
          <p:cNvPr id="3" name="Triangle 2">
            <a:extLst>
              <a:ext uri="{FF2B5EF4-FFF2-40B4-BE49-F238E27FC236}">
                <a16:creationId xmlns:a16="http://schemas.microsoft.com/office/drawing/2014/main" id="{1A545318-FF7D-4C46-82C7-60CA34FC7DF7}"/>
              </a:ext>
            </a:extLst>
          </p:cNvPr>
          <p:cNvSpPr/>
          <p:nvPr/>
        </p:nvSpPr>
        <p:spPr>
          <a:xfrm rot="5400000">
            <a:off x="3217154" y="2205533"/>
            <a:ext cx="423693" cy="288032"/>
          </a:xfrm>
          <a:prstGeom prst="triangle">
            <a:avLst/>
          </a:prstGeom>
          <a:solidFill>
            <a:srgbClr val="F1C78B"/>
          </a:solidFill>
          <a:ln w="3810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2052" name="Picture 4">
            <a:extLst>
              <a:ext uri="{FF2B5EF4-FFF2-40B4-BE49-F238E27FC236}">
                <a16:creationId xmlns:a16="http://schemas.microsoft.com/office/drawing/2014/main" id="{414CAE1A-2BAB-B84F-9EB9-A586806B46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9507" y="5718303"/>
            <a:ext cx="365699" cy="3382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rry Potter Cursor Collection - Custom Cursor">
            <a:extLst>
              <a:ext uri="{FF2B5EF4-FFF2-40B4-BE49-F238E27FC236}">
                <a16:creationId xmlns:a16="http://schemas.microsoft.com/office/drawing/2014/main" id="{EC977BDA-8058-6340-A90C-640D5F1DC6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0842" y="6552773"/>
            <a:ext cx="2237517" cy="112031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F9B1021-6903-9447-9FE1-74A13F420C55}"/>
              </a:ext>
            </a:extLst>
          </p:cNvPr>
          <p:cNvSpPr txBox="1"/>
          <p:nvPr/>
        </p:nvSpPr>
        <p:spPr>
          <a:xfrm>
            <a:off x="394572" y="4634771"/>
            <a:ext cx="2373676" cy="246221"/>
          </a:xfrm>
          <a:prstGeom prst="rect">
            <a:avLst/>
          </a:prstGeom>
          <a:noFill/>
        </p:spPr>
        <p:txBody>
          <a:bodyPr wrap="square" rtlCol="0">
            <a:spAutoFit/>
          </a:bodyPr>
          <a:lstStyle/>
          <a:p>
            <a:r>
              <a:rPr lang="en-GB" sz="1000" i="1" dirty="0">
                <a:solidFill>
                  <a:schemeClr val="tx1">
                    <a:lumMod val="50000"/>
                    <a:lumOff val="50000"/>
                  </a:schemeClr>
                </a:solidFill>
                <a:latin typeface="Lora" panose="02000503000000020004" pitchFamily="2" charset="77"/>
                <a:ea typeface="Roboto" panose="02000000000000000000" pitchFamily="2" charset="0"/>
              </a:rPr>
              <a:t>Slytherin World</a:t>
            </a:r>
          </a:p>
        </p:txBody>
      </p:sp>
      <p:sp>
        <p:nvSpPr>
          <p:cNvPr id="33" name="Rectangle 32">
            <a:hlinkClick r:id="rId10" action="ppaction://hlinksldjump"/>
            <a:extLst>
              <a:ext uri="{FF2B5EF4-FFF2-40B4-BE49-F238E27FC236}">
                <a16:creationId xmlns:a16="http://schemas.microsoft.com/office/drawing/2014/main" id="{0D7D5262-1B58-A54B-8F20-1E1D0B8AAFAC}"/>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4" name="Picture 33">
            <a:extLst>
              <a:ext uri="{FF2B5EF4-FFF2-40B4-BE49-F238E27FC236}">
                <a16:creationId xmlns:a16="http://schemas.microsoft.com/office/drawing/2014/main" id="{2A5B1080-1D9E-B248-A5A9-2B6498244A08}"/>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582917" y="3257556"/>
            <a:ext cx="709774" cy="713270"/>
          </a:xfrm>
          <a:prstGeom prst="rect">
            <a:avLst/>
          </a:prstGeom>
        </p:spPr>
      </p:pic>
      <p:sp>
        <p:nvSpPr>
          <p:cNvPr id="38" name="Rectangle 37">
            <a:hlinkClick r:id="rId13" action="ppaction://hlinksldjump"/>
            <a:extLst>
              <a:ext uri="{FF2B5EF4-FFF2-40B4-BE49-F238E27FC236}">
                <a16:creationId xmlns:a16="http://schemas.microsoft.com/office/drawing/2014/main" id="{BFD3FE70-0001-5747-A7FE-8ACF3F3182CA}"/>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hlinkClick r:id="rId13" action="ppaction://hlinksldjump"/>
            <a:extLst>
              <a:ext uri="{FF2B5EF4-FFF2-40B4-BE49-F238E27FC236}">
                <a16:creationId xmlns:a16="http://schemas.microsoft.com/office/drawing/2014/main" id="{3CAAA145-083C-2E44-A917-6A56C45B28C7}"/>
              </a:ext>
            </a:extLst>
          </p:cNvPr>
          <p:cNvSpPr/>
          <p:nvPr/>
        </p:nvSpPr>
        <p:spPr>
          <a:xfrm>
            <a:off x="12220" y="-2087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hlinkClick r:id="rId14" action="ppaction://hlinksldjump"/>
            <a:extLst>
              <a:ext uri="{FF2B5EF4-FFF2-40B4-BE49-F238E27FC236}">
                <a16:creationId xmlns:a16="http://schemas.microsoft.com/office/drawing/2014/main" id="{574F62CF-4B98-F744-95B7-D1E61C159CD4}"/>
              </a:ext>
            </a:extLst>
          </p:cNvPr>
          <p:cNvSpPr/>
          <p:nvPr/>
        </p:nvSpPr>
        <p:spPr>
          <a:xfrm>
            <a:off x="4147353" y="3214953"/>
            <a:ext cx="139616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1" name="Picture 2" descr="Tick mark - Free signs icons">
            <a:extLst>
              <a:ext uri="{FF2B5EF4-FFF2-40B4-BE49-F238E27FC236}">
                <a16:creationId xmlns:a16="http://schemas.microsoft.com/office/drawing/2014/main" id="{FA2CF855-1E23-1C48-8F93-9001E4B9D823}"/>
              </a:ext>
            </a:extLst>
          </p:cNvPr>
          <p:cNvPicPr>
            <a:picLocks noChangeAspect="1" noChangeArrowheads="1"/>
          </p:cNvPicPr>
          <p:nvPr/>
        </p:nvPicPr>
        <p:blipFill>
          <a:blip r:embed="rId15">
            <a:lum bright="70000" contrast="-70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950117" y="3342196"/>
            <a:ext cx="446380" cy="44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008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17C7ACC-FD49-384D-9E09-EEECF6137521}"/>
              </a:ext>
            </a:extLst>
          </p:cNvPr>
          <p:cNvSpPr txBox="1">
            <a:spLocks/>
          </p:cNvSpPr>
          <p:nvPr/>
        </p:nvSpPr>
        <p:spPr>
          <a:xfrm>
            <a:off x="1772816" y="35872"/>
            <a:ext cx="1944216" cy="876102"/>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800" dirty="0">
                <a:solidFill>
                  <a:schemeClr val="bg1"/>
                </a:solidFill>
                <a:latin typeface="Lora" panose="02000503000000020004" pitchFamily="2" charset="77"/>
              </a:rPr>
              <a:t>The Apothecary</a:t>
            </a:r>
            <a:endParaRPr lang="en-GB" sz="1800" dirty="0">
              <a:latin typeface="Lora" panose="02000503000000020004" pitchFamily="2" charset="77"/>
            </a:endParaRPr>
          </a:p>
        </p:txBody>
      </p:sp>
      <p:grpSp>
        <p:nvGrpSpPr>
          <p:cNvPr id="3" name="Group 2">
            <a:extLst>
              <a:ext uri="{FF2B5EF4-FFF2-40B4-BE49-F238E27FC236}">
                <a16:creationId xmlns:a16="http://schemas.microsoft.com/office/drawing/2014/main" id="{EE195E6E-D2F2-824D-878C-AF42797BB057}"/>
              </a:ext>
            </a:extLst>
          </p:cNvPr>
          <p:cNvGrpSpPr/>
          <p:nvPr/>
        </p:nvGrpSpPr>
        <p:grpSpPr>
          <a:xfrm>
            <a:off x="0" y="933685"/>
            <a:ext cx="6899910" cy="2924628"/>
            <a:chOff x="0" y="933685"/>
            <a:chExt cx="6899910" cy="2924628"/>
          </a:xfrm>
        </p:grpSpPr>
        <p:pic>
          <p:nvPicPr>
            <p:cNvPr id="4100" name="Picture 4" descr="World of Wizardry, The Shambles Harry Potter">
              <a:extLst>
                <a:ext uri="{FF2B5EF4-FFF2-40B4-BE49-F238E27FC236}">
                  <a16:creationId xmlns:a16="http://schemas.microsoft.com/office/drawing/2014/main" id="{07892CB6-54CA-894B-A534-8EFCF67F8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51BDB8-8E2F-DC4A-9C88-2A19EFD451A3}"/>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Rectangle 7">
            <a:extLst>
              <a:ext uri="{FF2B5EF4-FFF2-40B4-BE49-F238E27FC236}">
                <a16:creationId xmlns:a16="http://schemas.microsoft.com/office/drawing/2014/main" id="{F78055B8-EF74-5D43-8474-0093EBFF7738}"/>
              </a:ext>
            </a:extLst>
          </p:cNvPr>
          <p:cNvSpPr/>
          <p:nvPr/>
        </p:nvSpPr>
        <p:spPr>
          <a:xfrm>
            <a:off x="6631576" y="5308991"/>
            <a:ext cx="76783" cy="296259"/>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10B50A4F-780C-2C42-B713-8697F8E3C625}"/>
              </a:ext>
            </a:extLst>
          </p:cNvPr>
          <p:cNvSpPr/>
          <p:nvPr/>
        </p:nvSpPr>
        <p:spPr>
          <a:xfrm>
            <a:off x="3005488" y="3440832"/>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48DD654E-4BFE-894C-A72A-8CB68522F907}"/>
              </a:ext>
            </a:extLst>
          </p:cNvPr>
          <p:cNvSpPr/>
          <p:nvPr/>
        </p:nvSpPr>
        <p:spPr>
          <a:xfrm>
            <a:off x="3318387" y="344083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E916400-BC1A-EB49-A2CA-9C55D7C8B1A7}"/>
              </a:ext>
            </a:extLst>
          </p:cNvPr>
          <p:cNvSpPr/>
          <p:nvPr/>
        </p:nvSpPr>
        <p:spPr>
          <a:xfrm>
            <a:off x="3631287" y="344083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a:extLst>
              <a:ext uri="{FF2B5EF4-FFF2-40B4-BE49-F238E27FC236}">
                <a16:creationId xmlns:a16="http://schemas.microsoft.com/office/drawing/2014/main" id="{139279CD-8192-9B4E-A981-666D0EE47671}"/>
              </a:ext>
            </a:extLst>
          </p:cNvPr>
          <p:cNvSpPr/>
          <p:nvPr/>
        </p:nvSpPr>
        <p:spPr>
          <a:xfrm>
            <a:off x="4329113" y="3322744"/>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17" name="Rounded Rectangle 16">
            <a:extLst>
              <a:ext uri="{FF2B5EF4-FFF2-40B4-BE49-F238E27FC236}">
                <a16:creationId xmlns:a16="http://schemas.microsoft.com/office/drawing/2014/main" id="{95F89ECB-9D5B-0440-B3C7-D445A63586F6}"/>
              </a:ext>
            </a:extLst>
          </p:cNvPr>
          <p:cNvSpPr/>
          <p:nvPr/>
        </p:nvSpPr>
        <p:spPr>
          <a:xfrm>
            <a:off x="5597243" y="3322744"/>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25" name="Rectangle 24">
            <a:extLst>
              <a:ext uri="{FF2B5EF4-FFF2-40B4-BE49-F238E27FC236}">
                <a16:creationId xmlns:a16="http://schemas.microsoft.com/office/drawing/2014/main" id="{1BC6D84E-D58E-114E-8234-7D84B1530265}"/>
              </a:ext>
            </a:extLst>
          </p:cNvPr>
          <p:cNvSpPr/>
          <p:nvPr/>
        </p:nvSpPr>
        <p:spPr>
          <a:xfrm>
            <a:off x="4335993" y="4376935"/>
            <a:ext cx="2568506" cy="3456379"/>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620A623B-C9E4-2048-8DB3-6C648B227896}"/>
              </a:ext>
            </a:extLst>
          </p:cNvPr>
          <p:cNvPicPr>
            <a:picLocks noChangeAspect="1"/>
          </p:cNvPicPr>
          <p:nvPr/>
        </p:nvPicPr>
        <p:blipFill>
          <a:blip r:embed="rId4"/>
          <a:stretch>
            <a:fillRect/>
          </a:stretch>
        </p:blipFill>
        <p:spPr>
          <a:xfrm>
            <a:off x="4536329" y="5488302"/>
            <a:ext cx="2172029" cy="676651"/>
          </a:xfrm>
          <a:prstGeom prst="rect">
            <a:avLst/>
          </a:prstGeom>
        </p:spPr>
      </p:pic>
      <p:sp>
        <p:nvSpPr>
          <p:cNvPr id="29" name="TextBox 28">
            <a:extLst>
              <a:ext uri="{FF2B5EF4-FFF2-40B4-BE49-F238E27FC236}">
                <a16:creationId xmlns:a16="http://schemas.microsoft.com/office/drawing/2014/main" id="{4F675E11-C4B2-2E4D-B7F5-680E7BEF237D}"/>
              </a:ext>
            </a:extLst>
          </p:cNvPr>
          <p:cNvSpPr txBox="1"/>
          <p:nvPr/>
        </p:nvSpPr>
        <p:spPr>
          <a:xfrm>
            <a:off x="4821599" y="4708716"/>
            <a:ext cx="2373676"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Walking Time: 2 Min</a:t>
            </a:r>
          </a:p>
        </p:txBody>
      </p:sp>
      <p:pic>
        <p:nvPicPr>
          <p:cNvPr id="2" name="Picture 2" descr="Late Icon #309591 - Free Icons Library">
            <a:extLst>
              <a:ext uri="{FF2B5EF4-FFF2-40B4-BE49-F238E27FC236}">
                <a16:creationId xmlns:a16="http://schemas.microsoft.com/office/drawing/2014/main" id="{A98D99F2-8EF5-7D48-AECD-C33618445936}"/>
              </a:ext>
            </a:extLst>
          </p:cNvPr>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4541696" y="4633587"/>
            <a:ext cx="343918" cy="3439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5B546D7-6E24-FD4A-9CD2-3A928C4208A2}"/>
              </a:ext>
            </a:extLst>
          </p:cNvPr>
          <p:cNvSpPr txBox="1"/>
          <p:nvPr/>
        </p:nvSpPr>
        <p:spPr>
          <a:xfrm>
            <a:off x="4439531" y="3737502"/>
            <a:ext cx="931292" cy="276999"/>
          </a:xfrm>
          <a:prstGeom prst="rect">
            <a:avLst/>
          </a:prstGeom>
          <a:noFill/>
        </p:spPr>
        <p:txBody>
          <a:bodyPr wrap="square" rtlCol="0">
            <a:spAutoFit/>
          </a:bodyPr>
          <a:lstStyle/>
          <a:p>
            <a:r>
              <a:rPr lang="en-GB" sz="1200" dirty="0">
                <a:solidFill>
                  <a:schemeClr val="bg1"/>
                </a:solidFill>
                <a:latin typeface="Lora" panose="02000503000000020004" pitchFamily="2" charset="77"/>
                <a:ea typeface="Roboto" panose="02000000000000000000" pitchFamily="2" charset="0"/>
              </a:rPr>
              <a:t>Directions </a:t>
            </a:r>
          </a:p>
        </p:txBody>
      </p:sp>
      <p:pic>
        <p:nvPicPr>
          <p:cNvPr id="1032" name="Picture 8" descr="Clock circular outline - Free Tools and utensils icons">
            <a:extLst>
              <a:ext uri="{FF2B5EF4-FFF2-40B4-BE49-F238E27FC236}">
                <a16:creationId xmlns:a16="http://schemas.microsoft.com/office/drawing/2014/main" id="{39F7AAB2-9E5E-E64C-AFBB-01D4E8564BA5}"/>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536330" y="5102505"/>
            <a:ext cx="338876" cy="33887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FBB92A2-E64B-7A40-A462-7B7CC3F24E7C}"/>
              </a:ext>
            </a:extLst>
          </p:cNvPr>
          <p:cNvSpPr txBox="1"/>
          <p:nvPr/>
        </p:nvSpPr>
        <p:spPr>
          <a:xfrm>
            <a:off x="4821599" y="5121575"/>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Waiting Time: 10 Min</a:t>
            </a:r>
          </a:p>
        </p:txBody>
      </p:sp>
      <p:cxnSp>
        <p:nvCxnSpPr>
          <p:cNvPr id="6" name="Straight Connector 5">
            <a:extLst>
              <a:ext uri="{FF2B5EF4-FFF2-40B4-BE49-F238E27FC236}">
                <a16:creationId xmlns:a16="http://schemas.microsoft.com/office/drawing/2014/main" id="{A7EDE71A-D515-BB44-B089-2E6ADB667350}"/>
              </a:ext>
            </a:extLst>
          </p:cNvPr>
          <p:cNvCxnSpPr>
            <a:cxnSpLocks/>
          </p:cNvCxnSpPr>
          <p:nvPr/>
        </p:nvCxnSpPr>
        <p:spPr>
          <a:xfrm>
            <a:off x="53159" y="4376936"/>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9F325AA-78E6-DF47-A4FC-7E6A2A341006}"/>
              </a:ext>
            </a:extLst>
          </p:cNvPr>
          <p:cNvSpPr txBox="1"/>
          <p:nvPr/>
        </p:nvSpPr>
        <p:spPr>
          <a:xfrm>
            <a:off x="404664" y="4099937"/>
            <a:ext cx="2373676" cy="276999"/>
          </a:xfrm>
          <a:prstGeom prst="rect">
            <a:avLst/>
          </a:prstGeom>
          <a:noFill/>
        </p:spPr>
        <p:txBody>
          <a:bodyPr wrap="square" rtlCol="0">
            <a:spAutoFit/>
          </a:bodyPr>
          <a:lstStyle/>
          <a:p>
            <a:r>
              <a:rPr lang="en-GB" sz="1200" b="1" i="1" dirty="0">
                <a:latin typeface="Lora" panose="02000503000000020004" pitchFamily="2" charset="77"/>
                <a:ea typeface="Roboto" panose="02000000000000000000" pitchFamily="2" charset="0"/>
              </a:rPr>
              <a:t>Attraction Description</a:t>
            </a:r>
          </a:p>
        </p:txBody>
      </p:sp>
      <p:sp>
        <p:nvSpPr>
          <p:cNvPr id="31" name="TextBox 30">
            <a:extLst>
              <a:ext uri="{FF2B5EF4-FFF2-40B4-BE49-F238E27FC236}">
                <a16:creationId xmlns:a16="http://schemas.microsoft.com/office/drawing/2014/main" id="{400E230E-C5C2-3746-8BAA-8BD0C02C2298}"/>
              </a:ext>
            </a:extLst>
          </p:cNvPr>
          <p:cNvSpPr txBox="1"/>
          <p:nvPr/>
        </p:nvSpPr>
        <p:spPr>
          <a:xfrm>
            <a:off x="404664" y="437693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15" name="TextBox 14">
            <a:extLst>
              <a:ext uri="{FF2B5EF4-FFF2-40B4-BE49-F238E27FC236}">
                <a16:creationId xmlns:a16="http://schemas.microsoft.com/office/drawing/2014/main" id="{7D68D911-0686-934C-98CF-74E3125DC2BB}"/>
              </a:ext>
            </a:extLst>
          </p:cNvPr>
          <p:cNvSpPr txBox="1"/>
          <p:nvPr/>
        </p:nvSpPr>
        <p:spPr>
          <a:xfrm>
            <a:off x="357611" y="4792774"/>
            <a:ext cx="3951905" cy="646331"/>
          </a:xfrm>
          <a:prstGeom prst="rect">
            <a:avLst/>
          </a:prstGeom>
          <a:noFill/>
        </p:spPr>
        <p:txBody>
          <a:bodyPr wrap="square" rtlCol="0">
            <a:spAutoFit/>
          </a:bodyPr>
          <a:lstStyle/>
          <a:p>
            <a:r>
              <a:rPr lang="en-GB" sz="1200" dirty="0">
                <a:latin typeface="Lora" panose="02000503000000020004" pitchFamily="2" charset="77"/>
              </a:rPr>
              <a:t>Exciting toys, games and merchandise all from the world of harry potter. Bring home a piece of Harry Potter with you</a:t>
            </a:r>
          </a:p>
        </p:txBody>
      </p:sp>
      <p:sp>
        <p:nvSpPr>
          <p:cNvPr id="21" name="Rounded Rectangle 20">
            <a:extLst>
              <a:ext uri="{FF2B5EF4-FFF2-40B4-BE49-F238E27FC236}">
                <a16:creationId xmlns:a16="http://schemas.microsoft.com/office/drawing/2014/main" id="{2BEAAA72-1940-0E4E-87E4-B6B35B12FA30}"/>
              </a:ext>
            </a:extLst>
          </p:cNvPr>
          <p:cNvSpPr/>
          <p:nvPr/>
        </p:nvSpPr>
        <p:spPr>
          <a:xfrm>
            <a:off x="3609020" y="339824"/>
            <a:ext cx="932676" cy="24056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Lora" panose="02000503000000020004" pitchFamily="2" charset="77"/>
              </a:rPr>
              <a:t>Shopping</a:t>
            </a:r>
          </a:p>
        </p:txBody>
      </p:sp>
      <p:sp>
        <p:nvSpPr>
          <p:cNvPr id="40" name="TextBox 39">
            <a:extLst>
              <a:ext uri="{FF2B5EF4-FFF2-40B4-BE49-F238E27FC236}">
                <a16:creationId xmlns:a16="http://schemas.microsoft.com/office/drawing/2014/main" id="{6A149340-C722-B540-A40F-72A83C2A4733}"/>
              </a:ext>
            </a:extLst>
          </p:cNvPr>
          <p:cNvSpPr txBox="1"/>
          <p:nvPr/>
        </p:nvSpPr>
        <p:spPr>
          <a:xfrm>
            <a:off x="4830790" y="6836241"/>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Crowd Levels</a:t>
            </a:r>
          </a:p>
        </p:txBody>
      </p:sp>
      <p:pic>
        <p:nvPicPr>
          <p:cNvPr id="23" name="Picture 22">
            <a:extLst>
              <a:ext uri="{FF2B5EF4-FFF2-40B4-BE49-F238E27FC236}">
                <a16:creationId xmlns:a16="http://schemas.microsoft.com/office/drawing/2014/main" id="{E013A204-7E3B-D243-8CE6-6CE0AD297CBF}"/>
              </a:ext>
            </a:extLst>
          </p:cNvPr>
          <p:cNvPicPr>
            <a:picLocks noChangeAspect="1"/>
          </p:cNvPicPr>
          <p:nvPr/>
        </p:nvPicPr>
        <p:blipFill>
          <a:blip r:embed="rId8"/>
          <a:stretch>
            <a:fillRect/>
          </a:stretch>
        </p:blipFill>
        <p:spPr>
          <a:xfrm>
            <a:off x="4534052" y="7050555"/>
            <a:ext cx="2370448" cy="777213"/>
          </a:xfrm>
          <a:prstGeom prst="rect">
            <a:avLst/>
          </a:prstGeom>
        </p:spPr>
      </p:pic>
      <p:pic>
        <p:nvPicPr>
          <p:cNvPr id="1036" name="Picture 12" descr="Crowd of users - Free social icons">
            <a:extLst>
              <a:ext uri="{FF2B5EF4-FFF2-40B4-BE49-F238E27FC236}">
                <a16:creationId xmlns:a16="http://schemas.microsoft.com/office/drawing/2014/main" id="{5A86B2AC-B754-914C-A4CB-EB4E3E5BE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1037" y="6752496"/>
            <a:ext cx="404577" cy="40457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269D0E54-D682-1345-BE8D-AECCF9CF1C48}"/>
              </a:ext>
            </a:extLst>
          </p:cNvPr>
          <p:cNvSpPr txBox="1"/>
          <p:nvPr/>
        </p:nvSpPr>
        <p:spPr>
          <a:xfrm>
            <a:off x="394572" y="4618561"/>
            <a:ext cx="2373676" cy="246221"/>
          </a:xfrm>
          <a:prstGeom prst="rect">
            <a:avLst/>
          </a:prstGeom>
          <a:noFill/>
        </p:spPr>
        <p:txBody>
          <a:bodyPr wrap="square" rtlCol="0">
            <a:spAutoFit/>
          </a:bodyPr>
          <a:lstStyle/>
          <a:p>
            <a:r>
              <a:rPr lang="en-GB" sz="1000" i="1" dirty="0">
                <a:solidFill>
                  <a:schemeClr val="tx1">
                    <a:lumMod val="50000"/>
                    <a:lumOff val="50000"/>
                  </a:schemeClr>
                </a:solidFill>
                <a:latin typeface="Lora" panose="02000503000000020004" pitchFamily="2" charset="77"/>
                <a:ea typeface="Roboto" panose="02000000000000000000" pitchFamily="2" charset="0"/>
              </a:rPr>
              <a:t>Ravenclaw World</a:t>
            </a:r>
          </a:p>
        </p:txBody>
      </p:sp>
      <p:sp>
        <p:nvSpPr>
          <p:cNvPr id="41" name="TextBox 40">
            <a:extLst>
              <a:ext uri="{FF2B5EF4-FFF2-40B4-BE49-F238E27FC236}">
                <a16:creationId xmlns:a16="http://schemas.microsoft.com/office/drawing/2014/main" id="{6AD3D8A1-C25C-CD49-B140-C766963716AF}"/>
              </a:ext>
            </a:extLst>
          </p:cNvPr>
          <p:cNvSpPr txBox="1"/>
          <p:nvPr/>
        </p:nvSpPr>
        <p:spPr>
          <a:xfrm>
            <a:off x="4749591" y="6298953"/>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Theme: Witches</a:t>
            </a:r>
          </a:p>
        </p:txBody>
      </p:sp>
      <p:pic>
        <p:nvPicPr>
          <p:cNvPr id="42" name="Picture 4">
            <a:extLst>
              <a:ext uri="{FF2B5EF4-FFF2-40B4-BE49-F238E27FC236}">
                <a16:creationId xmlns:a16="http://schemas.microsoft.com/office/drawing/2014/main" id="{18BB34EA-F4BB-A142-9E38-31BD080C2D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8623" y="6295480"/>
            <a:ext cx="365699" cy="338271"/>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hlinkClick r:id="rId11" action="ppaction://hlinksldjump"/>
            <a:extLst>
              <a:ext uri="{FF2B5EF4-FFF2-40B4-BE49-F238E27FC236}">
                <a16:creationId xmlns:a16="http://schemas.microsoft.com/office/drawing/2014/main" id="{B4022161-0661-334D-8C61-B19DD05A9061}"/>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4" name="Picture 33">
            <a:extLst>
              <a:ext uri="{FF2B5EF4-FFF2-40B4-BE49-F238E27FC236}">
                <a16:creationId xmlns:a16="http://schemas.microsoft.com/office/drawing/2014/main" id="{E0DB34B8-3C11-FA4C-A263-F2C9CA47BAB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4582917" y="3257556"/>
            <a:ext cx="709774" cy="713270"/>
          </a:xfrm>
          <a:prstGeom prst="rect">
            <a:avLst/>
          </a:prstGeom>
        </p:spPr>
      </p:pic>
      <p:sp>
        <p:nvSpPr>
          <p:cNvPr id="37" name="Rounded Rectangle 36">
            <a:hlinkClick r:id="rId14" action="ppaction://hlinksldjump"/>
            <a:extLst>
              <a:ext uri="{FF2B5EF4-FFF2-40B4-BE49-F238E27FC236}">
                <a16:creationId xmlns:a16="http://schemas.microsoft.com/office/drawing/2014/main" id="{49CBD77E-37BD-6843-9660-BF7D6770E399}"/>
              </a:ext>
            </a:extLst>
          </p:cNvPr>
          <p:cNvSpPr/>
          <p:nvPr/>
        </p:nvSpPr>
        <p:spPr>
          <a:xfrm>
            <a:off x="4335993" y="3321651"/>
            <a:ext cx="1152128" cy="728289"/>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35" name="Rectangle 34">
            <a:hlinkClick r:id="rId15" action="ppaction://hlinksldjump"/>
            <a:extLst>
              <a:ext uri="{FF2B5EF4-FFF2-40B4-BE49-F238E27FC236}">
                <a16:creationId xmlns:a16="http://schemas.microsoft.com/office/drawing/2014/main" id="{BB4A6E12-5E5C-1946-BECE-65233A3CD1C4}"/>
              </a:ext>
            </a:extLst>
          </p:cNvPr>
          <p:cNvSpPr/>
          <p:nvPr/>
        </p:nvSpPr>
        <p:spPr>
          <a:xfrm>
            <a:off x="-15342"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hlinkClick r:id="rId16" action="ppaction://hlinksldjump"/>
            <a:extLst>
              <a:ext uri="{FF2B5EF4-FFF2-40B4-BE49-F238E27FC236}">
                <a16:creationId xmlns:a16="http://schemas.microsoft.com/office/drawing/2014/main" id="{2F01B027-9975-7C41-80AF-CA26D895A13D}"/>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hlinkClick r:id="rId14" action="ppaction://hlinksldjump"/>
            <a:extLst>
              <a:ext uri="{FF2B5EF4-FFF2-40B4-BE49-F238E27FC236}">
                <a16:creationId xmlns:a16="http://schemas.microsoft.com/office/drawing/2014/main" id="{1050C561-EB1F-D345-81AC-448477B942CF}"/>
              </a:ext>
            </a:extLst>
          </p:cNvPr>
          <p:cNvSpPr/>
          <p:nvPr/>
        </p:nvSpPr>
        <p:spPr>
          <a:xfrm>
            <a:off x="4050772" y="1041019"/>
            <a:ext cx="247141" cy="172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a:extLst>
              <a:ext uri="{FF2B5EF4-FFF2-40B4-BE49-F238E27FC236}">
                <a16:creationId xmlns:a16="http://schemas.microsoft.com/office/drawing/2014/main" id="{7705589C-7CD2-E044-9672-FAFFDFF8291D}"/>
              </a:ext>
            </a:extLst>
          </p:cNvPr>
          <p:cNvGrpSpPr/>
          <p:nvPr/>
        </p:nvGrpSpPr>
        <p:grpSpPr>
          <a:xfrm>
            <a:off x="5630776" y="3342196"/>
            <a:ext cx="1254608" cy="675591"/>
            <a:chOff x="5630776" y="3342196"/>
            <a:chExt cx="1254608" cy="675591"/>
          </a:xfrm>
        </p:grpSpPr>
        <p:sp>
          <p:nvSpPr>
            <p:cNvPr id="20" name="TextBox 19">
              <a:extLst>
                <a:ext uri="{FF2B5EF4-FFF2-40B4-BE49-F238E27FC236}">
                  <a16:creationId xmlns:a16="http://schemas.microsoft.com/office/drawing/2014/main" id="{C5BCBB17-CBE3-1D4A-B6FC-C15B90BBC5A0}"/>
                </a:ext>
              </a:extLst>
            </p:cNvPr>
            <p:cNvSpPr txBox="1"/>
            <p:nvPr/>
          </p:nvSpPr>
          <p:spPr>
            <a:xfrm>
              <a:off x="5630776" y="3740788"/>
              <a:ext cx="1254608" cy="276999"/>
            </a:xfrm>
            <a:prstGeom prst="rect">
              <a:avLst/>
            </a:prstGeom>
            <a:noFill/>
          </p:spPr>
          <p:txBody>
            <a:bodyPr wrap="square" rtlCol="0">
              <a:spAutoFit/>
            </a:bodyPr>
            <a:lstStyle/>
            <a:p>
              <a:r>
                <a:rPr lang="en-GB" sz="1200" dirty="0">
                  <a:solidFill>
                    <a:schemeClr val="bg1"/>
                  </a:solidFill>
                  <a:latin typeface="Lora" panose="02000503000000020004" pitchFamily="2" charset="77"/>
                  <a:ea typeface="Roboto" panose="02000000000000000000" pitchFamily="2" charset="0"/>
                </a:rPr>
                <a:t>Added to Plan</a:t>
              </a:r>
            </a:p>
          </p:txBody>
        </p:sp>
        <p:pic>
          <p:nvPicPr>
            <p:cNvPr id="5122" name="Picture 2" descr="Tick mark - Free signs icons">
              <a:extLst>
                <a:ext uri="{FF2B5EF4-FFF2-40B4-BE49-F238E27FC236}">
                  <a16:creationId xmlns:a16="http://schemas.microsoft.com/office/drawing/2014/main" id="{82DAD34A-850D-9048-9C1C-75F771373010}"/>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950117" y="3342196"/>
              <a:ext cx="446380" cy="4463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76039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Everything Harry Potter at Hong Kong&amp;#39;s new café! | theHive.Asia">
            <a:extLst>
              <a:ext uri="{FF2B5EF4-FFF2-40B4-BE49-F238E27FC236}">
                <a16:creationId xmlns:a16="http://schemas.microsoft.com/office/drawing/2014/main" id="{D5CDC31E-02DD-B149-B82D-DB359F399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0755"/>
            <a:ext cx="6858000" cy="2935071"/>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D17C7ACC-FD49-384D-9E09-EEECF6137521}"/>
              </a:ext>
            </a:extLst>
          </p:cNvPr>
          <p:cNvSpPr txBox="1">
            <a:spLocks/>
          </p:cNvSpPr>
          <p:nvPr/>
        </p:nvSpPr>
        <p:spPr>
          <a:xfrm>
            <a:off x="1947476" y="-1734187"/>
            <a:ext cx="1970093" cy="540049"/>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800" dirty="0">
                <a:solidFill>
                  <a:schemeClr val="bg1"/>
                </a:solidFill>
                <a:latin typeface="Lora" panose="02000503000000020004" pitchFamily="2" charset="77"/>
              </a:rPr>
              <a:t>Dobby Cafe</a:t>
            </a:r>
            <a:endParaRPr lang="en-GB" sz="1800" dirty="0">
              <a:latin typeface="Lora" panose="02000503000000020004" pitchFamily="2" charset="77"/>
            </a:endParaRPr>
          </a:p>
        </p:txBody>
      </p:sp>
      <p:sp>
        <p:nvSpPr>
          <p:cNvPr id="8" name="Rectangle 7">
            <a:extLst>
              <a:ext uri="{FF2B5EF4-FFF2-40B4-BE49-F238E27FC236}">
                <a16:creationId xmlns:a16="http://schemas.microsoft.com/office/drawing/2014/main" id="{F78055B8-EF74-5D43-8474-0093EBFF7738}"/>
              </a:ext>
            </a:extLst>
          </p:cNvPr>
          <p:cNvSpPr/>
          <p:nvPr/>
        </p:nvSpPr>
        <p:spPr>
          <a:xfrm>
            <a:off x="6631576" y="5308991"/>
            <a:ext cx="76783" cy="296259"/>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2551BDB8-8E2F-DC4A-9C88-2A19EFD451A3}"/>
              </a:ext>
            </a:extLst>
          </p:cNvPr>
          <p:cNvSpPr/>
          <p:nvPr/>
        </p:nvSpPr>
        <p:spPr>
          <a:xfrm>
            <a:off x="4589" y="943009"/>
            <a:ext cx="6899910" cy="2902819"/>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10B50A4F-780C-2C42-B713-8697F8E3C625}"/>
              </a:ext>
            </a:extLst>
          </p:cNvPr>
          <p:cNvSpPr/>
          <p:nvPr/>
        </p:nvSpPr>
        <p:spPr>
          <a:xfrm>
            <a:off x="3207774" y="3466178"/>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48DD654E-4BFE-894C-A72A-8CB68522F907}"/>
              </a:ext>
            </a:extLst>
          </p:cNvPr>
          <p:cNvSpPr/>
          <p:nvPr/>
        </p:nvSpPr>
        <p:spPr>
          <a:xfrm>
            <a:off x="3520673" y="3466178"/>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a:extLst>
              <a:ext uri="{FF2B5EF4-FFF2-40B4-BE49-F238E27FC236}">
                <a16:creationId xmlns:a16="http://schemas.microsoft.com/office/drawing/2014/main" id="{139279CD-8192-9B4E-A981-666D0EE47671}"/>
              </a:ext>
            </a:extLst>
          </p:cNvPr>
          <p:cNvSpPr/>
          <p:nvPr/>
        </p:nvSpPr>
        <p:spPr>
          <a:xfrm>
            <a:off x="4329113" y="3322744"/>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17" name="Rounded Rectangle 16">
            <a:extLst>
              <a:ext uri="{FF2B5EF4-FFF2-40B4-BE49-F238E27FC236}">
                <a16:creationId xmlns:a16="http://schemas.microsoft.com/office/drawing/2014/main" id="{95F89ECB-9D5B-0440-B3C7-D445A63586F6}"/>
              </a:ext>
            </a:extLst>
          </p:cNvPr>
          <p:cNvSpPr/>
          <p:nvPr/>
        </p:nvSpPr>
        <p:spPr>
          <a:xfrm>
            <a:off x="5597243" y="3322744"/>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25" name="Rectangle 24">
            <a:extLst>
              <a:ext uri="{FF2B5EF4-FFF2-40B4-BE49-F238E27FC236}">
                <a16:creationId xmlns:a16="http://schemas.microsoft.com/office/drawing/2014/main" id="{1BC6D84E-D58E-114E-8234-7D84B1530265}"/>
              </a:ext>
            </a:extLst>
          </p:cNvPr>
          <p:cNvSpPr/>
          <p:nvPr/>
        </p:nvSpPr>
        <p:spPr>
          <a:xfrm>
            <a:off x="4335993" y="4376934"/>
            <a:ext cx="2568506" cy="4320471"/>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620A623B-C9E4-2048-8DB3-6C648B227896}"/>
              </a:ext>
            </a:extLst>
          </p:cNvPr>
          <p:cNvPicPr>
            <a:picLocks noChangeAspect="1"/>
          </p:cNvPicPr>
          <p:nvPr/>
        </p:nvPicPr>
        <p:blipFill>
          <a:blip r:embed="rId4"/>
          <a:stretch>
            <a:fillRect/>
          </a:stretch>
        </p:blipFill>
        <p:spPr>
          <a:xfrm>
            <a:off x="4536329" y="5488302"/>
            <a:ext cx="2172029" cy="676651"/>
          </a:xfrm>
          <a:prstGeom prst="rect">
            <a:avLst/>
          </a:prstGeom>
        </p:spPr>
      </p:pic>
      <p:sp>
        <p:nvSpPr>
          <p:cNvPr id="29" name="TextBox 28">
            <a:extLst>
              <a:ext uri="{FF2B5EF4-FFF2-40B4-BE49-F238E27FC236}">
                <a16:creationId xmlns:a16="http://schemas.microsoft.com/office/drawing/2014/main" id="{4F675E11-C4B2-2E4D-B7F5-680E7BEF237D}"/>
              </a:ext>
            </a:extLst>
          </p:cNvPr>
          <p:cNvSpPr txBox="1"/>
          <p:nvPr/>
        </p:nvSpPr>
        <p:spPr>
          <a:xfrm>
            <a:off x="4821599" y="4708716"/>
            <a:ext cx="2373676"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Walking Time: 3 Min</a:t>
            </a:r>
          </a:p>
        </p:txBody>
      </p:sp>
      <p:pic>
        <p:nvPicPr>
          <p:cNvPr id="2" name="Picture 2" descr="Late Icon #309591 - Free Icons Library">
            <a:extLst>
              <a:ext uri="{FF2B5EF4-FFF2-40B4-BE49-F238E27FC236}">
                <a16:creationId xmlns:a16="http://schemas.microsoft.com/office/drawing/2014/main" id="{A98D99F2-8EF5-7D48-AECD-C33618445936}"/>
              </a:ext>
            </a:extLst>
          </p:cNvPr>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4541696" y="4633587"/>
            <a:ext cx="343918" cy="343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t directions button - Free arrows icons">
            <a:extLst>
              <a:ext uri="{FF2B5EF4-FFF2-40B4-BE49-F238E27FC236}">
                <a16:creationId xmlns:a16="http://schemas.microsoft.com/office/drawing/2014/main" id="{1D0513F7-A184-084F-9D64-D102F0CD45B7}"/>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4741522" y="3432052"/>
            <a:ext cx="327309" cy="32730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5B546D7-6E24-FD4A-9CD2-3A928C4208A2}"/>
              </a:ext>
            </a:extLst>
          </p:cNvPr>
          <p:cNvSpPr txBox="1"/>
          <p:nvPr/>
        </p:nvSpPr>
        <p:spPr>
          <a:xfrm>
            <a:off x="4439531" y="3737502"/>
            <a:ext cx="931292" cy="276999"/>
          </a:xfrm>
          <a:prstGeom prst="rect">
            <a:avLst/>
          </a:prstGeom>
          <a:noFill/>
        </p:spPr>
        <p:txBody>
          <a:bodyPr wrap="square" rtlCol="0">
            <a:spAutoFit/>
          </a:bodyPr>
          <a:lstStyle/>
          <a:p>
            <a:r>
              <a:rPr lang="en-GB" sz="1200" dirty="0">
                <a:solidFill>
                  <a:schemeClr val="bg1"/>
                </a:solidFill>
                <a:latin typeface="Lora" panose="02000503000000020004" pitchFamily="2" charset="77"/>
                <a:ea typeface="Roboto" panose="02000000000000000000" pitchFamily="2" charset="0"/>
              </a:rPr>
              <a:t>Directions </a:t>
            </a:r>
          </a:p>
        </p:txBody>
      </p:sp>
      <p:pic>
        <p:nvPicPr>
          <p:cNvPr id="1030" name="Picture 6" descr="Plus sign - Free signs icons">
            <a:extLst>
              <a:ext uri="{FF2B5EF4-FFF2-40B4-BE49-F238E27FC236}">
                <a16:creationId xmlns:a16="http://schemas.microsoft.com/office/drawing/2014/main" id="{CECCF931-08B4-E241-B776-398E1CD48B60}"/>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6020958" y="3438015"/>
            <a:ext cx="304699" cy="30469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5BCBB17-CBE3-1D4A-B6FC-C15B90BBC5A0}"/>
              </a:ext>
            </a:extLst>
          </p:cNvPr>
          <p:cNvSpPr txBox="1"/>
          <p:nvPr/>
        </p:nvSpPr>
        <p:spPr>
          <a:xfrm>
            <a:off x="5645302" y="3740788"/>
            <a:ext cx="1056011" cy="276999"/>
          </a:xfrm>
          <a:prstGeom prst="rect">
            <a:avLst/>
          </a:prstGeom>
          <a:noFill/>
        </p:spPr>
        <p:txBody>
          <a:bodyPr wrap="square" rtlCol="0">
            <a:spAutoFit/>
          </a:bodyPr>
          <a:lstStyle/>
          <a:p>
            <a:r>
              <a:rPr lang="en-GB" sz="1200" dirty="0">
                <a:solidFill>
                  <a:schemeClr val="bg1"/>
                </a:solidFill>
                <a:latin typeface="Lora" panose="02000503000000020004" pitchFamily="2" charset="77"/>
                <a:ea typeface="Roboto" panose="02000000000000000000" pitchFamily="2" charset="0"/>
              </a:rPr>
              <a:t>Add to Plan</a:t>
            </a:r>
          </a:p>
        </p:txBody>
      </p:sp>
      <p:pic>
        <p:nvPicPr>
          <p:cNvPr id="1032" name="Picture 8" descr="Clock circular outline - Free Tools and utensils icons">
            <a:extLst>
              <a:ext uri="{FF2B5EF4-FFF2-40B4-BE49-F238E27FC236}">
                <a16:creationId xmlns:a16="http://schemas.microsoft.com/office/drawing/2014/main" id="{39F7AAB2-9E5E-E64C-AFBB-01D4E8564BA5}"/>
              </a:ext>
            </a:extLst>
          </p:cNvPr>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536330" y="5102505"/>
            <a:ext cx="338876" cy="33887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FBB92A2-E64B-7A40-A462-7B7CC3F24E7C}"/>
              </a:ext>
            </a:extLst>
          </p:cNvPr>
          <p:cNvSpPr txBox="1"/>
          <p:nvPr/>
        </p:nvSpPr>
        <p:spPr>
          <a:xfrm>
            <a:off x="4821599" y="5121575"/>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Waiting Time: 40 Min</a:t>
            </a:r>
          </a:p>
        </p:txBody>
      </p:sp>
      <p:sp>
        <p:nvSpPr>
          <p:cNvPr id="24" name="TextBox 23">
            <a:extLst>
              <a:ext uri="{FF2B5EF4-FFF2-40B4-BE49-F238E27FC236}">
                <a16:creationId xmlns:a16="http://schemas.microsoft.com/office/drawing/2014/main" id="{4C045AEB-AD9E-8A4A-A4FD-4B5B860DED57}"/>
              </a:ext>
            </a:extLst>
          </p:cNvPr>
          <p:cNvSpPr txBox="1"/>
          <p:nvPr/>
        </p:nvSpPr>
        <p:spPr>
          <a:xfrm>
            <a:off x="4821599" y="6321152"/>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Cuisine: Western</a:t>
            </a:r>
          </a:p>
        </p:txBody>
      </p:sp>
      <p:cxnSp>
        <p:nvCxnSpPr>
          <p:cNvPr id="6" name="Straight Connector 5">
            <a:extLst>
              <a:ext uri="{FF2B5EF4-FFF2-40B4-BE49-F238E27FC236}">
                <a16:creationId xmlns:a16="http://schemas.microsoft.com/office/drawing/2014/main" id="{A7EDE71A-D515-BB44-B089-2E6ADB667350}"/>
              </a:ext>
            </a:extLst>
          </p:cNvPr>
          <p:cNvCxnSpPr>
            <a:cxnSpLocks/>
          </p:cNvCxnSpPr>
          <p:nvPr/>
        </p:nvCxnSpPr>
        <p:spPr>
          <a:xfrm>
            <a:off x="53159" y="4376936"/>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9F325AA-78E6-DF47-A4FC-7E6A2A341006}"/>
              </a:ext>
            </a:extLst>
          </p:cNvPr>
          <p:cNvSpPr txBox="1"/>
          <p:nvPr/>
        </p:nvSpPr>
        <p:spPr>
          <a:xfrm>
            <a:off x="404664" y="4099937"/>
            <a:ext cx="2373676" cy="276999"/>
          </a:xfrm>
          <a:prstGeom prst="rect">
            <a:avLst/>
          </a:prstGeom>
          <a:noFill/>
        </p:spPr>
        <p:txBody>
          <a:bodyPr wrap="square" rtlCol="0">
            <a:spAutoFit/>
          </a:bodyPr>
          <a:lstStyle/>
          <a:p>
            <a:r>
              <a:rPr lang="en-GB" sz="1200" b="1" i="1" dirty="0">
                <a:latin typeface="Lora" panose="02000503000000020004" pitchFamily="2" charset="77"/>
                <a:ea typeface="Roboto" panose="02000000000000000000" pitchFamily="2" charset="0"/>
              </a:rPr>
              <a:t>Attraction Description</a:t>
            </a:r>
          </a:p>
        </p:txBody>
      </p:sp>
      <p:sp>
        <p:nvSpPr>
          <p:cNvPr id="31" name="TextBox 30">
            <a:extLst>
              <a:ext uri="{FF2B5EF4-FFF2-40B4-BE49-F238E27FC236}">
                <a16:creationId xmlns:a16="http://schemas.microsoft.com/office/drawing/2014/main" id="{400E230E-C5C2-3746-8BAA-8BD0C02C2298}"/>
              </a:ext>
            </a:extLst>
          </p:cNvPr>
          <p:cNvSpPr txBox="1"/>
          <p:nvPr/>
        </p:nvSpPr>
        <p:spPr>
          <a:xfrm>
            <a:off x="394572" y="439314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15" name="TextBox 14">
            <a:extLst>
              <a:ext uri="{FF2B5EF4-FFF2-40B4-BE49-F238E27FC236}">
                <a16:creationId xmlns:a16="http://schemas.microsoft.com/office/drawing/2014/main" id="{7D68D911-0686-934C-98CF-74E3125DC2BB}"/>
              </a:ext>
            </a:extLst>
          </p:cNvPr>
          <p:cNvSpPr txBox="1"/>
          <p:nvPr/>
        </p:nvSpPr>
        <p:spPr>
          <a:xfrm>
            <a:off x="357611" y="4842083"/>
            <a:ext cx="3951905" cy="830997"/>
          </a:xfrm>
          <a:prstGeom prst="rect">
            <a:avLst/>
          </a:prstGeom>
          <a:noFill/>
        </p:spPr>
        <p:txBody>
          <a:bodyPr wrap="square" rtlCol="0">
            <a:spAutoFit/>
          </a:bodyPr>
          <a:lstStyle/>
          <a:p>
            <a:r>
              <a:rPr lang="en-SG" sz="1200" dirty="0" err="1">
                <a:latin typeface="Lora" panose="02000503000000020004" pitchFamily="2" charset="77"/>
              </a:rPr>
              <a:t>Potterheads</a:t>
            </a:r>
            <a:r>
              <a:rPr lang="en-SG" sz="1200" dirty="0">
                <a:latin typeface="Lora" panose="02000503000000020004" pitchFamily="2" charset="77"/>
              </a:rPr>
              <a:t> in the city now have a reason to rejoice! Come enjoy Harry-Potter-themed café, where one can experience the best of food and Harry Potter memorabilia.</a:t>
            </a:r>
          </a:p>
        </p:txBody>
      </p:sp>
      <p:cxnSp>
        <p:nvCxnSpPr>
          <p:cNvPr id="35" name="Straight Connector 34">
            <a:extLst>
              <a:ext uri="{FF2B5EF4-FFF2-40B4-BE49-F238E27FC236}">
                <a16:creationId xmlns:a16="http://schemas.microsoft.com/office/drawing/2014/main" id="{7C00527C-EE2D-3846-855D-131FD31BF663}"/>
              </a:ext>
            </a:extLst>
          </p:cNvPr>
          <p:cNvCxnSpPr>
            <a:cxnSpLocks/>
          </p:cNvCxnSpPr>
          <p:nvPr/>
        </p:nvCxnSpPr>
        <p:spPr>
          <a:xfrm>
            <a:off x="53159" y="6168783"/>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EB759CC-CE55-7347-8D98-273B8D50EB70}"/>
              </a:ext>
            </a:extLst>
          </p:cNvPr>
          <p:cNvSpPr txBox="1"/>
          <p:nvPr/>
        </p:nvSpPr>
        <p:spPr>
          <a:xfrm>
            <a:off x="404664" y="5891784"/>
            <a:ext cx="2373676" cy="276999"/>
          </a:xfrm>
          <a:prstGeom prst="rect">
            <a:avLst/>
          </a:prstGeom>
          <a:noFill/>
        </p:spPr>
        <p:txBody>
          <a:bodyPr wrap="square" rtlCol="0">
            <a:spAutoFit/>
          </a:bodyPr>
          <a:lstStyle/>
          <a:p>
            <a:r>
              <a:rPr lang="en-GB" sz="1200" b="1" i="1" dirty="0">
                <a:latin typeface="Lora" panose="02000503000000020004" pitchFamily="2" charset="77"/>
                <a:ea typeface="Roboto" panose="02000000000000000000" pitchFamily="2" charset="0"/>
              </a:rPr>
              <a:t>More Details</a:t>
            </a:r>
          </a:p>
        </p:txBody>
      </p:sp>
      <p:sp>
        <p:nvSpPr>
          <p:cNvPr id="37" name="TextBox 36">
            <a:extLst>
              <a:ext uri="{FF2B5EF4-FFF2-40B4-BE49-F238E27FC236}">
                <a16:creationId xmlns:a16="http://schemas.microsoft.com/office/drawing/2014/main" id="{DA0F36A3-6F5D-7441-8756-08A97FFF07DC}"/>
              </a:ext>
            </a:extLst>
          </p:cNvPr>
          <p:cNvSpPr txBox="1"/>
          <p:nvPr/>
        </p:nvSpPr>
        <p:spPr>
          <a:xfrm>
            <a:off x="357610" y="6249144"/>
            <a:ext cx="3951905" cy="1569660"/>
          </a:xfrm>
          <a:prstGeom prst="rect">
            <a:avLst/>
          </a:prstGeom>
          <a:noFill/>
        </p:spPr>
        <p:txBody>
          <a:bodyPr wrap="square" rtlCol="0">
            <a:spAutoFit/>
          </a:bodyPr>
          <a:lstStyle/>
          <a:p>
            <a:endParaRPr lang="en-GB" sz="1200" dirty="0">
              <a:latin typeface="Lora" panose="02000503000000020004" pitchFamily="2" charset="77"/>
            </a:endParaRPr>
          </a:p>
          <a:p>
            <a:endParaRPr lang="en-GB" sz="1200" dirty="0">
              <a:latin typeface="Lora" panose="02000503000000020004" pitchFamily="2" charset="77"/>
            </a:endParaRPr>
          </a:p>
          <a:p>
            <a:r>
              <a:rPr lang="en-GB" sz="1200" dirty="0">
                <a:latin typeface="Lora" panose="02000503000000020004" pitchFamily="2" charset="77"/>
              </a:rPr>
              <a:t>	     </a:t>
            </a:r>
          </a:p>
          <a:p>
            <a:endParaRPr lang="en-GB" sz="1200" dirty="0">
              <a:latin typeface="Lora" panose="02000503000000020004" pitchFamily="2" charset="77"/>
            </a:endParaRPr>
          </a:p>
          <a:p>
            <a:endParaRPr lang="en-GB" sz="1200" dirty="0">
              <a:latin typeface="Lora" panose="02000503000000020004" pitchFamily="2" charset="77"/>
            </a:endParaRPr>
          </a:p>
          <a:p>
            <a:endParaRPr lang="en-GB" sz="1200" dirty="0">
              <a:latin typeface="Lora" panose="02000503000000020004" pitchFamily="2" charset="77"/>
            </a:endParaRPr>
          </a:p>
          <a:p>
            <a:endParaRPr lang="en-GB" sz="1200" dirty="0">
              <a:latin typeface="Lora" panose="02000503000000020004" pitchFamily="2" charset="77"/>
            </a:endParaRPr>
          </a:p>
          <a:p>
            <a:endParaRPr lang="en-GB" sz="1200" dirty="0">
              <a:latin typeface="Lora" panose="02000503000000020004" pitchFamily="2" charset="77"/>
            </a:endParaRPr>
          </a:p>
        </p:txBody>
      </p:sp>
      <p:sp>
        <p:nvSpPr>
          <p:cNvPr id="21" name="Rounded Rectangle 20">
            <a:extLst>
              <a:ext uri="{FF2B5EF4-FFF2-40B4-BE49-F238E27FC236}">
                <a16:creationId xmlns:a16="http://schemas.microsoft.com/office/drawing/2014/main" id="{2BEAAA72-1940-0E4E-87E4-B6B35B12FA30}"/>
              </a:ext>
            </a:extLst>
          </p:cNvPr>
          <p:cNvSpPr/>
          <p:nvPr/>
        </p:nvSpPr>
        <p:spPr>
          <a:xfrm>
            <a:off x="3609020" y="339824"/>
            <a:ext cx="792088" cy="240569"/>
          </a:xfrm>
          <a:prstGeom prst="roundRect">
            <a:avLst/>
          </a:prstGeom>
          <a:solidFill>
            <a:srgbClr val="EE7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Lora" panose="02000503000000020004" pitchFamily="2" charset="77"/>
              </a:rPr>
              <a:t>Dining</a:t>
            </a:r>
          </a:p>
        </p:txBody>
      </p:sp>
      <p:sp>
        <p:nvSpPr>
          <p:cNvPr id="40" name="TextBox 39">
            <a:extLst>
              <a:ext uri="{FF2B5EF4-FFF2-40B4-BE49-F238E27FC236}">
                <a16:creationId xmlns:a16="http://schemas.microsoft.com/office/drawing/2014/main" id="{6A149340-C722-B540-A40F-72A83C2A4733}"/>
              </a:ext>
            </a:extLst>
          </p:cNvPr>
          <p:cNvSpPr txBox="1"/>
          <p:nvPr/>
        </p:nvSpPr>
        <p:spPr>
          <a:xfrm>
            <a:off x="4830790" y="6836241"/>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Crowd Levels: Medium </a:t>
            </a:r>
          </a:p>
        </p:txBody>
      </p:sp>
      <p:pic>
        <p:nvPicPr>
          <p:cNvPr id="23" name="Picture 22">
            <a:extLst>
              <a:ext uri="{FF2B5EF4-FFF2-40B4-BE49-F238E27FC236}">
                <a16:creationId xmlns:a16="http://schemas.microsoft.com/office/drawing/2014/main" id="{E013A204-7E3B-D243-8CE6-6CE0AD297CBF}"/>
              </a:ext>
            </a:extLst>
          </p:cNvPr>
          <p:cNvPicPr>
            <a:picLocks noChangeAspect="1"/>
          </p:cNvPicPr>
          <p:nvPr/>
        </p:nvPicPr>
        <p:blipFill>
          <a:blip r:embed="rId12"/>
          <a:stretch>
            <a:fillRect/>
          </a:stretch>
        </p:blipFill>
        <p:spPr>
          <a:xfrm>
            <a:off x="4534052" y="7050555"/>
            <a:ext cx="2370448" cy="777213"/>
          </a:xfrm>
          <a:prstGeom prst="rect">
            <a:avLst/>
          </a:prstGeom>
        </p:spPr>
      </p:pic>
      <p:pic>
        <p:nvPicPr>
          <p:cNvPr id="1036" name="Picture 12" descr="Crowd of users - Free social icons">
            <a:extLst>
              <a:ext uri="{FF2B5EF4-FFF2-40B4-BE49-F238E27FC236}">
                <a16:creationId xmlns:a16="http://schemas.microsoft.com/office/drawing/2014/main" id="{5A86B2AC-B754-914C-A4CB-EB4E3E5BE9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81037" y="6752496"/>
            <a:ext cx="404577" cy="40457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1850E60A-1958-0A4A-AB94-64837ACCCC0D}"/>
              </a:ext>
            </a:extLst>
          </p:cNvPr>
          <p:cNvSpPr txBox="1"/>
          <p:nvPr/>
        </p:nvSpPr>
        <p:spPr>
          <a:xfrm>
            <a:off x="2553195" y="581891"/>
            <a:ext cx="184731" cy="369332"/>
          </a:xfrm>
          <a:prstGeom prst="rect">
            <a:avLst/>
          </a:prstGeom>
          <a:noFill/>
        </p:spPr>
        <p:txBody>
          <a:bodyPr wrap="none" rtlCol="0">
            <a:spAutoFit/>
          </a:bodyPr>
          <a:lstStyle/>
          <a:p>
            <a:endParaRPr lang="en-GB" dirty="0"/>
          </a:p>
        </p:txBody>
      </p:sp>
      <p:sp>
        <p:nvSpPr>
          <p:cNvPr id="46" name="Subtitle 2">
            <a:extLst>
              <a:ext uri="{FF2B5EF4-FFF2-40B4-BE49-F238E27FC236}">
                <a16:creationId xmlns:a16="http://schemas.microsoft.com/office/drawing/2014/main" id="{C236F21E-9278-A145-88B5-25B55460CA33}"/>
              </a:ext>
            </a:extLst>
          </p:cNvPr>
          <p:cNvSpPr txBox="1">
            <a:spLocks/>
          </p:cNvSpPr>
          <p:nvPr/>
        </p:nvSpPr>
        <p:spPr>
          <a:xfrm>
            <a:off x="2132856" y="35872"/>
            <a:ext cx="1463836" cy="876102"/>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800" dirty="0">
                <a:solidFill>
                  <a:schemeClr val="bg1"/>
                </a:solidFill>
                <a:latin typeface="Lora" panose="02000503000000020004" pitchFamily="2" charset="77"/>
              </a:rPr>
              <a:t>Dobby Cafe</a:t>
            </a:r>
            <a:endParaRPr lang="en-GB" sz="1800" dirty="0">
              <a:latin typeface="Lora" panose="02000503000000020004" pitchFamily="2" charset="77"/>
            </a:endParaRPr>
          </a:p>
        </p:txBody>
      </p:sp>
      <p:pic>
        <p:nvPicPr>
          <p:cNvPr id="1042" name="Picture 18" descr="Standard halal logo by JAKIM. | Download Scientific Diagram">
            <a:extLst>
              <a:ext uri="{FF2B5EF4-FFF2-40B4-BE49-F238E27FC236}">
                <a16:creationId xmlns:a16="http://schemas.microsoft.com/office/drawing/2014/main" id="{26CE9896-B2D8-9946-95E3-9ABA4936EF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735" y="6272969"/>
            <a:ext cx="678682" cy="63216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715B75-0EE8-D748-8F5B-D4C85C5BF3FF}"/>
              </a:ext>
            </a:extLst>
          </p:cNvPr>
          <p:cNvSpPr txBox="1"/>
          <p:nvPr/>
        </p:nvSpPr>
        <p:spPr>
          <a:xfrm>
            <a:off x="1052193" y="6450553"/>
            <a:ext cx="2373676" cy="276999"/>
          </a:xfrm>
          <a:prstGeom prst="rect">
            <a:avLst/>
          </a:prstGeom>
          <a:noFill/>
        </p:spPr>
        <p:txBody>
          <a:bodyPr wrap="square" rtlCol="0">
            <a:spAutoFit/>
          </a:bodyPr>
          <a:lstStyle/>
          <a:p>
            <a:r>
              <a:rPr lang="en-GB" sz="1200" b="1" i="1" dirty="0">
                <a:latin typeface="Lora" panose="02000503000000020004" pitchFamily="2" charset="77"/>
                <a:ea typeface="Roboto" panose="02000000000000000000" pitchFamily="2" charset="0"/>
              </a:rPr>
              <a:t>Halal Choice</a:t>
            </a:r>
          </a:p>
        </p:txBody>
      </p:sp>
      <p:graphicFrame>
        <p:nvGraphicFramePr>
          <p:cNvPr id="41" name="Table 41">
            <a:extLst>
              <a:ext uri="{FF2B5EF4-FFF2-40B4-BE49-F238E27FC236}">
                <a16:creationId xmlns:a16="http://schemas.microsoft.com/office/drawing/2014/main" id="{47002CE7-348F-0646-9C35-2C9D5E0B1BA8}"/>
              </a:ext>
            </a:extLst>
          </p:cNvPr>
          <p:cNvGraphicFramePr>
            <a:graphicFrameLocks noGrp="1"/>
          </p:cNvGraphicFramePr>
          <p:nvPr/>
        </p:nvGraphicFramePr>
        <p:xfrm>
          <a:off x="432260" y="6967572"/>
          <a:ext cx="3572804" cy="2595880"/>
        </p:xfrm>
        <a:graphic>
          <a:graphicData uri="http://schemas.openxmlformats.org/drawingml/2006/table">
            <a:tbl>
              <a:tblPr firstRow="1" bandRow="1">
                <a:noFill/>
                <a:tableStyleId>{5C22544A-7EE6-4342-B048-85BDC9FD1C3A}</a:tableStyleId>
              </a:tblPr>
              <a:tblGrid>
                <a:gridCol w="3572804">
                  <a:extLst>
                    <a:ext uri="{9D8B030D-6E8A-4147-A177-3AD203B41FA5}">
                      <a16:colId xmlns:a16="http://schemas.microsoft.com/office/drawing/2014/main" val="2226336221"/>
                    </a:ext>
                  </a:extLst>
                </a:gridCol>
              </a:tblGrid>
              <a:tr h="370840">
                <a:tc>
                  <a:txBody>
                    <a:bodyPr/>
                    <a:lstStyle/>
                    <a:p>
                      <a:r>
                        <a:rPr lang="en-GB" b="1" dirty="0">
                          <a:solidFill>
                            <a:schemeClr val="tx1"/>
                          </a:solidFill>
                          <a:latin typeface="Lora" panose="02000503000000020004" pitchFamily="2" charset="77"/>
                        </a:rPr>
                        <a:t>Healing Potions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67050321"/>
                  </a:ext>
                </a:extLst>
              </a:tr>
              <a:tr h="370840">
                <a:tc>
                  <a:txBody>
                    <a:bodyPr/>
                    <a:lstStyle/>
                    <a:p>
                      <a:r>
                        <a:rPr lang="en-GB" dirty="0">
                          <a:latin typeface="Lora" panose="02000503000000020004" pitchFamily="2" charset="77"/>
                        </a:rPr>
                        <a:t>Ron’s Orange Boost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7667339"/>
                  </a:ext>
                </a:extLst>
              </a:tr>
              <a:tr h="370840">
                <a:tc>
                  <a:txBody>
                    <a:bodyPr/>
                    <a:lstStyle/>
                    <a:p>
                      <a:r>
                        <a:rPr lang="en-GB" dirty="0">
                          <a:latin typeface="Lora" panose="02000503000000020004" pitchFamily="2" charset="77"/>
                        </a:rPr>
                        <a:t>Tongue Twisters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8480427"/>
                  </a:ext>
                </a:extLst>
              </a:tr>
              <a:tr h="370840">
                <a:tc>
                  <a:txBody>
                    <a:bodyPr/>
                    <a:lstStyle/>
                    <a:p>
                      <a:r>
                        <a:rPr lang="en-GB" b="1" dirty="0">
                          <a:latin typeface="Lora" panose="02000503000000020004" pitchFamily="2" charset="77"/>
                        </a:rPr>
                        <a:t>Burgers</a:t>
                      </a:r>
                    </a:p>
                  </a:txBody>
                  <a:tcP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87185908"/>
                  </a:ext>
                </a:extLst>
              </a:tr>
              <a:tr h="370840">
                <a:tc>
                  <a:txBody>
                    <a:bodyPr/>
                    <a:lstStyle/>
                    <a:p>
                      <a:r>
                        <a:rPr lang="en-GB" dirty="0">
                          <a:latin typeface="Lora" panose="02000503000000020004" pitchFamily="2" charset="77"/>
                        </a:rPr>
                        <a:t>The Muggle’s Choice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6264434"/>
                  </a:ext>
                </a:extLst>
              </a:tr>
              <a:tr h="370840">
                <a:tc>
                  <a:txBody>
                    <a:bodyPr/>
                    <a:lstStyle/>
                    <a:p>
                      <a:r>
                        <a:rPr lang="en-GB" b="1" dirty="0">
                          <a:latin typeface="Lora" panose="02000503000000020004" pitchFamily="2" charset="77"/>
                        </a:rPr>
                        <a:t>Steaks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71736482"/>
                  </a:ext>
                </a:extLst>
              </a:tr>
              <a:tr h="370840">
                <a:tc>
                  <a:txBody>
                    <a:bodyPr/>
                    <a:lstStyle/>
                    <a:p>
                      <a:r>
                        <a:rPr lang="en-GB" dirty="0">
                          <a:latin typeface="Lora" panose="02000503000000020004" pitchFamily="2" charset="77"/>
                        </a:rPr>
                        <a:t>The Half Blooded Steak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6550826"/>
                  </a:ext>
                </a:extLst>
              </a:tr>
            </a:tbl>
          </a:graphicData>
        </a:graphic>
      </p:graphicFrame>
      <p:pic>
        <p:nvPicPr>
          <p:cNvPr id="1026" name="Picture 2" descr="Halal Malaysia Logo Vector (.EPS) Free Download">
            <a:extLst>
              <a:ext uri="{FF2B5EF4-FFF2-40B4-BE49-F238E27FC236}">
                <a16:creationId xmlns:a16="http://schemas.microsoft.com/office/drawing/2014/main" id="{C440124A-2403-5B44-AFA3-EAA9AF40C2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32683" y="7827768"/>
            <a:ext cx="404577" cy="4045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Plant Based Icons - Download Free Vector Icons | Noun Project">
            <a:extLst>
              <a:ext uri="{FF2B5EF4-FFF2-40B4-BE49-F238E27FC236}">
                <a16:creationId xmlns:a16="http://schemas.microsoft.com/office/drawing/2014/main" id="{6FC3491F-5EAC-2141-85B8-0CB30722E9F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66160" y="8319176"/>
            <a:ext cx="321045" cy="32104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6BF8B3D0-B091-4C4D-8E3F-096755963327}"/>
              </a:ext>
            </a:extLst>
          </p:cNvPr>
          <p:cNvSpPr txBox="1"/>
          <p:nvPr/>
        </p:nvSpPr>
        <p:spPr>
          <a:xfrm>
            <a:off x="4907425" y="7908702"/>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Halal Options Available</a:t>
            </a:r>
          </a:p>
        </p:txBody>
      </p:sp>
      <p:sp>
        <p:nvSpPr>
          <p:cNvPr id="43" name="TextBox 42">
            <a:extLst>
              <a:ext uri="{FF2B5EF4-FFF2-40B4-BE49-F238E27FC236}">
                <a16:creationId xmlns:a16="http://schemas.microsoft.com/office/drawing/2014/main" id="{B9FB2AE8-95F1-6647-82A8-BD511E6E90B0}"/>
              </a:ext>
            </a:extLst>
          </p:cNvPr>
          <p:cNvSpPr txBox="1"/>
          <p:nvPr/>
        </p:nvSpPr>
        <p:spPr>
          <a:xfrm>
            <a:off x="4756602" y="8332726"/>
            <a:ext cx="5004418" cy="276999"/>
          </a:xfrm>
          <a:prstGeom prst="rect">
            <a:avLst/>
          </a:prstGeom>
          <a:noFill/>
        </p:spPr>
        <p:txBody>
          <a:bodyPr wrap="square" rtlCol="0">
            <a:spAutoFit/>
          </a:bodyPr>
          <a:lstStyle/>
          <a:p>
            <a:r>
              <a:rPr lang="en-GB" sz="1200" dirty="0">
                <a:latin typeface="Lora" panose="02000503000000020004" pitchFamily="2" charset="77"/>
                <a:ea typeface="Roboto" panose="02000000000000000000" pitchFamily="2" charset="0"/>
              </a:rPr>
              <a:t>Vegetarian Options Available</a:t>
            </a:r>
          </a:p>
        </p:txBody>
      </p:sp>
      <p:pic>
        <p:nvPicPr>
          <p:cNvPr id="44" name="Picture 2" descr="Dining - Free food icons">
            <a:extLst>
              <a:ext uri="{FF2B5EF4-FFF2-40B4-BE49-F238E27FC236}">
                <a16:creationId xmlns:a16="http://schemas.microsoft.com/office/drawing/2014/main" id="{89AAB727-200E-F141-9548-2944618ABF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2505" y="6178503"/>
            <a:ext cx="492671" cy="49267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990C23BE-DE56-B84E-AABA-26A103C2BE1B}"/>
              </a:ext>
            </a:extLst>
          </p:cNvPr>
          <p:cNvSpPr txBox="1"/>
          <p:nvPr/>
        </p:nvSpPr>
        <p:spPr>
          <a:xfrm>
            <a:off x="394572" y="4634771"/>
            <a:ext cx="2373676" cy="246221"/>
          </a:xfrm>
          <a:prstGeom prst="rect">
            <a:avLst/>
          </a:prstGeom>
          <a:noFill/>
        </p:spPr>
        <p:txBody>
          <a:bodyPr wrap="square" rtlCol="0">
            <a:spAutoFit/>
          </a:bodyPr>
          <a:lstStyle/>
          <a:p>
            <a:r>
              <a:rPr lang="en-GB" sz="1000" i="1" dirty="0">
                <a:solidFill>
                  <a:schemeClr val="tx1">
                    <a:lumMod val="50000"/>
                    <a:lumOff val="50000"/>
                  </a:schemeClr>
                </a:solidFill>
                <a:latin typeface="Lora" panose="02000503000000020004" pitchFamily="2" charset="77"/>
                <a:ea typeface="Roboto" panose="02000000000000000000" pitchFamily="2" charset="0"/>
              </a:rPr>
              <a:t>Hufflepuff World</a:t>
            </a:r>
          </a:p>
        </p:txBody>
      </p:sp>
      <p:sp>
        <p:nvSpPr>
          <p:cNvPr id="3" name="Rectangle 2">
            <a:hlinkClick r:id="" action="ppaction://hlinkshowjump?jump=lastslideviewed"/>
            <a:extLst>
              <a:ext uri="{FF2B5EF4-FFF2-40B4-BE49-F238E27FC236}">
                <a16:creationId xmlns:a16="http://schemas.microsoft.com/office/drawing/2014/main" id="{CD5201B7-C218-9849-B1B1-5BE58D233647}"/>
              </a:ext>
            </a:extLst>
          </p:cNvPr>
          <p:cNvSpPr/>
          <p:nvPr/>
        </p:nvSpPr>
        <p:spPr>
          <a:xfrm>
            <a:off x="0" y="0"/>
            <a:ext cx="6858000" cy="9906000"/>
          </a:xfrm>
          <a:prstGeom prst="rect">
            <a:avLst/>
          </a:prstGeom>
          <a:solidFill>
            <a:schemeClr val="tx1">
              <a:lumMod val="50000"/>
              <a:lumOff val="50000"/>
              <a:alpha val="84609"/>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FAF42827-15C6-3A43-B463-9B32AFB18FD5}"/>
              </a:ext>
            </a:extLst>
          </p:cNvPr>
          <p:cNvSpPr/>
          <p:nvPr/>
        </p:nvSpPr>
        <p:spPr>
          <a:xfrm>
            <a:off x="292018" y="339824"/>
            <a:ext cx="6273965" cy="9223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6BC4BDAA-04A1-AE4A-9A82-2BA6F8A25241}"/>
              </a:ext>
            </a:extLst>
          </p:cNvPr>
          <p:cNvSpPr/>
          <p:nvPr/>
        </p:nvSpPr>
        <p:spPr>
          <a:xfrm>
            <a:off x="307248" y="2471447"/>
            <a:ext cx="6258733" cy="70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0" name="Group 59">
            <a:extLst>
              <a:ext uri="{FF2B5EF4-FFF2-40B4-BE49-F238E27FC236}">
                <a16:creationId xmlns:a16="http://schemas.microsoft.com/office/drawing/2014/main" id="{23C5BE39-0ABF-6348-A852-EEEC9E5BF851}"/>
              </a:ext>
            </a:extLst>
          </p:cNvPr>
          <p:cNvGrpSpPr/>
          <p:nvPr/>
        </p:nvGrpSpPr>
        <p:grpSpPr>
          <a:xfrm>
            <a:off x="524024" y="770112"/>
            <a:ext cx="5779904" cy="1369670"/>
            <a:chOff x="538449" y="576339"/>
            <a:chExt cx="5779904" cy="1369670"/>
          </a:xfrm>
        </p:grpSpPr>
        <p:pic>
          <p:nvPicPr>
            <p:cNvPr id="10" name="Picture 2" descr="Get directions button - Free arrows icons">
              <a:extLst>
                <a:ext uri="{FF2B5EF4-FFF2-40B4-BE49-F238E27FC236}">
                  <a16:creationId xmlns:a16="http://schemas.microsoft.com/office/drawing/2014/main" id="{358BAD54-66DE-6D49-9685-15346FA07D6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8449" y="576339"/>
              <a:ext cx="1324177" cy="132417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EB8E6808-4367-414F-A5AF-A37AF9BE35F1}"/>
                </a:ext>
              </a:extLst>
            </p:cNvPr>
            <p:cNvSpPr txBox="1"/>
            <p:nvPr/>
          </p:nvSpPr>
          <p:spPr>
            <a:xfrm>
              <a:off x="1894128" y="759373"/>
              <a:ext cx="4424225" cy="954107"/>
            </a:xfrm>
            <a:prstGeom prst="rect">
              <a:avLst/>
            </a:prstGeom>
            <a:noFill/>
          </p:spPr>
          <p:txBody>
            <a:bodyPr wrap="square" rtlCol="0">
              <a:spAutoFit/>
            </a:bodyPr>
            <a:lstStyle/>
            <a:p>
              <a:r>
                <a:rPr lang="en-GB" sz="2800" b="1" dirty="0">
                  <a:latin typeface="Lora" panose="02000503000000020004" pitchFamily="2" charset="77"/>
                  <a:ea typeface="Roboto" panose="02000000000000000000" pitchFamily="2" charset="0"/>
                </a:rPr>
                <a:t>Directions to Hollywood Rip</a:t>
              </a:r>
            </a:p>
          </p:txBody>
        </p:sp>
        <p:sp>
          <p:nvSpPr>
            <p:cNvPr id="49" name="Rounded Rectangle 48">
              <a:extLst>
                <a:ext uri="{FF2B5EF4-FFF2-40B4-BE49-F238E27FC236}">
                  <a16:creationId xmlns:a16="http://schemas.microsoft.com/office/drawing/2014/main" id="{BC31C0A0-43EC-1B48-9CAB-BEAE71C7C122}"/>
                </a:ext>
              </a:extLst>
            </p:cNvPr>
            <p:cNvSpPr/>
            <p:nvPr/>
          </p:nvSpPr>
          <p:spPr>
            <a:xfrm>
              <a:off x="2644424" y="1292505"/>
              <a:ext cx="1078371" cy="3308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Lora" panose="02000503000000020004" pitchFamily="2" charset="77"/>
                </a:rPr>
                <a:t>Rides</a:t>
              </a:r>
            </a:p>
          </p:txBody>
        </p:sp>
        <p:sp>
          <p:nvSpPr>
            <p:cNvPr id="51" name="TextBox 50">
              <a:extLst>
                <a:ext uri="{FF2B5EF4-FFF2-40B4-BE49-F238E27FC236}">
                  <a16:creationId xmlns:a16="http://schemas.microsoft.com/office/drawing/2014/main" id="{1798328B-7D8D-9D42-852A-6CF84F07F110}"/>
                </a:ext>
              </a:extLst>
            </p:cNvPr>
            <p:cNvSpPr txBox="1"/>
            <p:nvPr/>
          </p:nvSpPr>
          <p:spPr>
            <a:xfrm>
              <a:off x="1957897" y="1669010"/>
              <a:ext cx="3951905" cy="276999"/>
            </a:xfrm>
            <a:prstGeom prst="rect">
              <a:avLst/>
            </a:prstGeom>
            <a:noFill/>
          </p:spPr>
          <p:txBody>
            <a:bodyPr wrap="square" rtlCol="0">
              <a:spAutoFit/>
            </a:bodyPr>
            <a:lstStyle/>
            <a:p>
              <a:r>
                <a:rPr lang="en-GB" sz="1200" dirty="0">
                  <a:latin typeface="Lora" panose="02000503000000020004" pitchFamily="2" charset="77"/>
                </a:rPr>
                <a:t>Walking Time: 5 min</a:t>
              </a:r>
            </a:p>
          </p:txBody>
        </p:sp>
      </p:grpSp>
      <p:pic>
        <p:nvPicPr>
          <p:cNvPr id="52" name="Picture 4">
            <a:extLst>
              <a:ext uri="{FF2B5EF4-FFF2-40B4-BE49-F238E27FC236}">
                <a16:creationId xmlns:a16="http://schemas.microsoft.com/office/drawing/2014/main" id="{6EDA40CA-C765-4847-A222-C6987291C9F9}"/>
              </a:ext>
            </a:extLst>
          </p:cNvPr>
          <p:cNvPicPr>
            <a:picLocks noChangeAspect="1" noChangeArrowheads="1"/>
          </p:cNvPicPr>
          <p:nvPr/>
        </p:nvPicPr>
        <p:blipFill>
          <a:blip r:embed="rId19">
            <a:grayscl/>
            <a:extLst>
              <a:ext uri="{BEBA8EAE-BF5A-486C-A8C5-ECC9F3942E4B}">
                <a14:imgProps xmlns:a14="http://schemas.microsoft.com/office/drawing/2010/main">
                  <a14:imgLayer r:embed="rId20">
                    <a14:imgEffect>
                      <a14:backgroundRemoval t="10000" b="90000" l="6600" r="93700">
                        <a14:foregroundMark x1="26900" y1="64103" x2="26900" y2="64103"/>
                        <a14:foregroundMark x1="21500" y1="66538" x2="22300" y2="63333"/>
                        <a14:foregroundMark x1="7900" y1="49487" x2="7900" y2="49487"/>
                        <a14:foregroundMark x1="6600" y1="51026" x2="6600" y2="51026"/>
                        <a14:foregroundMark x1="90400" y1="32179" x2="90400" y2="32179"/>
                        <a14:foregroundMark x1="91800" y1="75897" x2="91800" y2="75897"/>
                        <a14:foregroundMark x1="92200" y1="39744" x2="92200" y2="39744"/>
                        <a14:foregroundMark x1="91900" y1="77564" x2="91900" y2="77564"/>
                        <a14:foregroundMark x1="93700" y1="78205" x2="93700" y2="78205"/>
                      </a14:backgroundRemoval>
                    </a14:imgEffect>
                  </a14:imgLayer>
                </a14:imgProps>
              </a:ext>
              <a:ext uri="{28A0092B-C50C-407E-A947-70E740481C1C}">
                <a14:useLocalDpi xmlns:a14="http://schemas.microsoft.com/office/drawing/2010/main" val="0"/>
              </a:ext>
            </a:extLst>
          </a:blip>
          <a:srcRect/>
          <a:stretch>
            <a:fillRect/>
          </a:stretch>
        </p:blipFill>
        <p:spPr bwMode="auto">
          <a:xfrm>
            <a:off x="263900" y="2803576"/>
            <a:ext cx="6236489" cy="680606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28537AF4-3288-D747-A3A0-B5C694394B29}"/>
              </a:ext>
            </a:extLst>
          </p:cNvPr>
          <p:cNvPicPr>
            <a:picLocks noChangeAspect="1"/>
          </p:cNvPicPr>
          <p:nvPr/>
        </p:nvPicPr>
        <p:blipFill>
          <a:blip r:embed="rId21">
            <a:duotone>
              <a:prstClr val="black"/>
              <a:schemeClr val="tx2">
                <a:tint val="45000"/>
                <a:satMod val="400000"/>
              </a:schemeClr>
            </a:duotone>
          </a:blip>
          <a:stretch>
            <a:fillRect/>
          </a:stretch>
        </p:blipFill>
        <p:spPr>
          <a:xfrm>
            <a:off x="2850490" y="6915496"/>
            <a:ext cx="936104" cy="792088"/>
          </a:xfrm>
          <a:prstGeom prst="rect">
            <a:avLst/>
          </a:prstGeom>
        </p:spPr>
      </p:pic>
      <p:sp>
        <p:nvSpPr>
          <p:cNvPr id="57" name="TextBox 56">
            <a:extLst>
              <a:ext uri="{FF2B5EF4-FFF2-40B4-BE49-F238E27FC236}">
                <a16:creationId xmlns:a16="http://schemas.microsoft.com/office/drawing/2014/main" id="{492B62A5-5829-7E46-B1E4-E9E406E50099}"/>
              </a:ext>
            </a:extLst>
          </p:cNvPr>
          <p:cNvSpPr txBox="1"/>
          <p:nvPr/>
        </p:nvSpPr>
        <p:spPr>
          <a:xfrm>
            <a:off x="3475198" y="7321146"/>
            <a:ext cx="1004183" cy="400110"/>
          </a:xfrm>
          <a:prstGeom prst="rect">
            <a:avLst/>
          </a:prstGeom>
          <a:noFill/>
        </p:spPr>
        <p:txBody>
          <a:bodyPr wrap="square" rtlCol="0">
            <a:spAutoFit/>
          </a:bodyPr>
          <a:lstStyle/>
          <a:p>
            <a:r>
              <a:rPr lang="en-GB" sz="1000" b="1" dirty="0">
                <a:latin typeface="Lora" panose="02000503000000020004" pitchFamily="2" charset="77"/>
              </a:rPr>
              <a:t>You are </a:t>
            </a:r>
          </a:p>
          <a:p>
            <a:r>
              <a:rPr lang="en-GB" sz="1000" b="1" dirty="0">
                <a:latin typeface="Lora" panose="02000503000000020004" pitchFamily="2" charset="77"/>
              </a:rPr>
              <a:t>Here</a:t>
            </a:r>
          </a:p>
        </p:txBody>
      </p:sp>
      <p:cxnSp>
        <p:nvCxnSpPr>
          <p:cNvPr id="27" name="Straight Connector 26">
            <a:extLst>
              <a:ext uri="{FF2B5EF4-FFF2-40B4-BE49-F238E27FC236}">
                <a16:creationId xmlns:a16="http://schemas.microsoft.com/office/drawing/2014/main" id="{97A3F9EE-2F0C-7047-863B-FB2FADECA11F}"/>
              </a:ext>
            </a:extLst>
          </p:cNvPr>
          <p:cNvCxnSpPr>
            <a:cxnSpLocks/>
          </p:cNvCxnSpPr>
          <p:nvPr/>
        </p:nvCxnSpPr>
        <p:spPr>
          <a:xfrm>
            <a:off x="1432346" y="6030283"/>
            <a:ext cx="1705109" cy="1361841"/>
          </a:xfrm>
          <a:prstGeom prst="curvedConnector3">
            <a:avLst>
              <a:gd name="adj1" fmla="val 50000"/>
            </a:avLst>
          </a:prstGeom>
          <a:ln w="38100"/>
        </p:spPr>
        <p:style>
          <a:lnRef idx="1">
            <a:schemeClr val="accent3"/>
          </a:lnRef>
          <a:fillRef idx="0">
            <a:schemeClr val="accent3"/>
          </a:fillRef>
          <a:effectRef idx="0">
            <a:schemeClr val="accent3"/>
          </a:effectRef>
          <a:fontRef idx="minor">
            <a:schemeClr val="tx1"/>
          </a:fontRef>
        </p:style>
      </p:cxnSp>
      <p:pic>
        <p:nvPicPr>
          <p:cNvPr id="59" name="Picture 4" descr="Download Free png Cross Png Icon #216607 - Free Icons Library - DLPNG.com">
            <a:hlinkClick r:id="" action="ppaction://hlinkshowjump?jump=lastslideviewed"/>
            <a:extLst>
              <a:ext uri="{FF2B5EF4-FFF2-40B4-BE49-F238E27FC236}">
                <a16:creationId xmlns:a16="http://schemas.microsoft.com/office/drawing/2014/main" id="{B53AC0F0-0F4D-FA46-BFDF-A1FD1055F76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flipH="1">
            <a:off x="6113338" y="445537"/>
            <a:ext cx="381181" cy="38118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51C8013A-521F-7743-9208-AC40D79DD923}"/>
              </a:ext>
            </a:extLst>
          </p:cNvPr>
          <p:cNvGrpSpPr/>
          <p:nvPr/>
        </p:nvGrpSpPr>
        <p:grpSpPr>
          <a:xfrm>
            <a:off x="824884" y="5483141"/>
            <a:ext cx="1004183" cy="1008146"/>
            <a:chOff x="996280" y="8396258"/>
            <a:chExt cx="1145459" cy="1593435"/>
          </a:xfrm>
        </p:grpSpPr>
        <p:pic>
          <p:nvPicPr>
            <p:cNvPr id="62" name="Picture 61">
              <a:extLst>
                <a:ext uri="{FF2B5EF4-FFF2-40B4-BE49-F238E27FC236}">
                  <a16:creationId xmlns:a16="http://schemas.microsoft.com/office/drawing/2014/main" id="{2C25D3B8-81FC-EE4F-974E-06950CF95AAC}"/>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8719" b="89858" l="9901" r="89851">
                          <a14:foregroundMark x1="59901" y1="8719" x2="59901" y2="8719"/>
                        </a14:backgroundRemoval>
                      </a14:imgEffect>
                    </a14:imgLayer>
                  </a14:imgProps>
                </a:ext>
              </a:extLst>
            </a:blip>
            <a:stretch>
              <a:fillRect/>
            </a:stretch>
          </p:blipFill>
          <p:spPr>
            <a:xfrm>
              <a:off x="996280" y="8396258"/>
              <a:ext cx="1145459" cy="1593435"/>
            </a:xfrm>
            <a:prstGeom prst="rect">
              <a:avLst/>
            </a:prstGeom>
          </p:spPr>
        </p:pic>
        <p:pic>
          <p:nvPicPr>
            <p:cNvPr id="63" name="Picture 62">
              <a:extLst>
                <a:ext uri="{FF2B5EF4-FFF2-40B4-BE49-F238E27FC236}">
                  <a16:creationId xmlns:a16="http://schemas.microsoft.com/office/drawing/2014/main" id="{D90C9F57-34F1-5A40-9C61-5F508AB65515}"/>
                </a:ext>
              </a:extLst>
            </p:cNvPr>
            <p:cNvPicPr>
              <a:picLocks noChangeAspect="1"/>
            </p:cNvPicPr>
            <p:nvPr/>
          </p:nvPicPr>
          <p:blipFill>
            <a:blip r:embed="rId25">
              <a:biLevel thresh="25000"/>
              <a:extLst>
                <a:ext uri="{BEBA8EAE-BF5A-486C-A8C5-ECC9F3942E4B}">
                  <a14:imgProps xmlns:a14="http://schemas.microsoft.com/office/drawing/2010/main">
                    <a14:imgLayer r:embed="rId26">
                      <a14:imgEffect>
                        <a14:artisticPhotocopy/>
                      </a14:imgEffect>
                    </a14:imgLayer>
                  </a14:imgProps>
                </a:ext>
              </a:extLst>
            </a:blip>
            <a:stretch>
              <a:fillRect/>
            </a:stretch>
          </p:blipFill>
          <p:spPr>
            <a:xfrm>
              <a:off x="1469671" y="9064055"/>
              <a:ext cx="375153" cy="317437"/>
            </a:xfrm>
            <a:prstGeom prst="rect">
              <a:avLst/>
            </a:prstGeom>
          </p:spPr>
        </p:pic>
      </p:grpSp>
      <p:sp>
        <p:nvSpPr>
          <p:cNvPr id="68" name="Graphic 4" descr="Right pointing backhand index ">
            <a:extLst>
              <a:ext uri="{FF2B5EF4-FFF2-40B4-BE49-F238E27FC236}">
                <a16:creationId xmlns:a16="http://schemas.microsoft.com/office/drawing/2014/main" id="{23FFB923-5935-7142-8651-8421C11D900C}"/>
              </a:ext>
            </a:extLst>
          </p:cNvPr>
          <p:cNvSpPr/>
          <p:nvPr/>
        </p:nvSpPr>
        <p:spPr>
          <a:xfrm rot="16200000">
            <a:off x="6093771" y="1026192"/>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53973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E219436-C581-4648-9B10-9EA66555326C}"/>
              </a:ext>
            </a:extLst>
          </p:cNvPr>
          <p:cNvSpPr>
            <a:spLocks noGrp="1"/>
          </p:cNvSpPr>
          <p:nvPr>
            <p:ph type="subTitle" idx="1"/>
          </p:nvPr>
        </p:nvSpPr>
        <p:spPr>
          <a:xfrm>
            <a:off x="3253534" y="282361"/>
            <a:ext cx="895546" cy="328386"/>
          </a:xfrm>
        </p:spPr>
        <p:txBody>
          <a:bodyPr>
            <a:normAutofit/>
          </a:bodyPr>
          <a:lstStyle/>
          <a:p>
            <a:r>
              <a:rPr lang="en-GB" dirty="0"/>
              <a:t>Search</a:t>
            </a:r>
          </a:p>
        </p:txBody>
      </p:sp>
      <p:sp>
        <p:nvSpPr>
          <p:cNvPr id="4" name="Rectangle 3">
            <a:extLst>
              <a:ext uri="{FF2B5EF4-FFF2-40B4-BE49-F238E27FC236}">
                <a16:creationId xmlns:a16="http://schemas.microsoft.com/office/drawing/2014/main" id="{27F87B49-E1B4-CF47-85B3-E8FD8A6E64C8}"/>
              </a:ext>
            </a:extLst>
          </p:cNvPr>
          <p:cNvSpPr/>
          <p:nvPr/>
        </p:nvSpPr>
        <p:spPr>
          <a:xfrm>
            <a:off x="0" y="5745089"/>
            <a:ext cx="6858000" cy="4160912"/>
          </a:xfrm>
          <a:prstGeom prst="rect">
            <a:avLst/>
          </a:prstGeom>
          <a:solidFill>
            <a:srgbClr val="D2D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8" name="Picture 6" descr="keyboard – Cultura Interactive">
            <a:extLst>
              <a:ext uri="{FF2B5EF4-FFF2-40B4-BE49-F238E27FC236}">
                <a16:creationId xmlns:a16="http://schemas.microsoft.com/office/drawing/2014/main" id="{2F40DF04-B28D-4043-84CF-21CB5935A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785" y="6609184"/>
            <a:ext cx="5274430" cy="301445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1,430 BEST Search Bar Transparent IMAGES, STOCK PHOTOS &amp;amp; VECTORS | Adobe  Stock">
            <a:extLst>
              <a:ext uri="{FF2B5EF4-FFF2-40B4-BE49-F238E27FC236}">
                <a16:creationId xmlns:a16="http://schemas.microsoft.com/office/drawing/2014/main" id="{6AE0A2CB-95A7-5449-9FA0-04403F064F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4452" r="95307">
                        <a14:foregroundMark x1="4256" y1="45046" x2="9160" y2="58053"/>
                        <a14:foregroundMark x1="91018" y1="58962" x2="95307" y2="47500"/>
                        <a14:foregroundMark x1="95307" y1="47500" x2="93261" y2="41667"/>
                        <a14:foregroundMark x1="24789" y1="49722" x2="51023" y2="50556"/>
                        <a14:foregroundMark x1="4583" y1="44563" x2="10469" y2="55278"/>
                        <a14:foregroundMark x1="10469" y1="55278" x2="6137" y2="39722"/>
                        <a14:foregroundMark x1="6137" y1="39722" x2="5654" y2="41235"/>
                        <a14:foregroundMark x1="50629" y1="40000" x2="54272" y2="53056"/>
                        <a14:foregroundMark x1="54272" y1="53056" x2="65945" y2="55278"/>
                        <a14:foregroundMark x1="65945" y1="55278" x2="70277" y2="41944"/>
                        <a14:foregroundMark x1="70277" y1="41944" x2="69684" y2="40967"/>
                        <a14:backgroundMark x1="1444" y1="49167" x2="1444" y2="49167"/>
                        <a14:backgroundMark x1="1444" y1="50278" x2="1564" y2="48056"/>
                        <a14:backgroundMark x1="3249" y1="44167" x2="3249" y2="44167"/>
                        <a14:backgroundMark x1="11191" y1="35278" x2="34176" y2="36944"/>
                        <a14:backgroundMark x1="35620" y1="33889" x2="61613" y2="31111"/>
                        <a14:backgroundMark x1="61613" y1="34167" x2="81107" y2="34167"/>
                        <a14:backgroundMark x1="12756" y1="63333" x2="51745" y2="63333"/>
                        <a14:backgroundMark x1="51745" y1="63333" x2="53670" y2="62500"/>
                        <a14:backgroundMark x1="52226" y1="63889" x2="79543" y2="63889"/>
                        <a14:backgroundMark x1="79543" y1="63889" x2="92178" y2="62778"/>
                        <a14:backgroundMark x1="49940" y1="36944" x2="49940" y2="36944"/>
                        <a14:backgroundMark x1="49097" y1="38611" x2="49097" y2="38611"/>
                        <a14:backgroundMark x1="49458" y1="40000" x2="49458" y2="40000"/>
                        <a14:backgroundMark x1="51986" y1="39444" x2="51986" y2="39444"/>
                        <a14:backgroundMark x1="50060" y1="38611" x2="50060" y2="38611"/>
                        <a14:backgroundMark x1="69073" y1="40000" x2="69073" y2="40000"/>
                        <a14:backgroundMark x1="48616" y1="38056" x2="51143" y2="38056"/>
                        <a14:backgroundMark x1="67870" y1="38611" x2="70277" y2="38889"/>
                        <a14:backgroundMark x1="3008" y1="43889" x2="6017" y2="39444"/>
                        <a14:backgroundMark x1="8785" y1="59444" x2="16005" y2="58889"/>
                        <a14:backgroundMark x1="16005" y1="58889" x2="16847" y2="59444"/>
                      </a14:backgroundRemoval>
                    </a14:imgEffect>
                  </a14:imgLayer>
                </a14:imgProps>
              </a:ext>
              <a:ext uri="{28A0092B-C50C-407E-A947-70E740481C1C}">
                <a14:useLocalDpi xmlns:a14="http://schemas.microsoft.com/office/drawing/2010/main" val="0"/>
              </a:ext>
            </a:extLst>
          </a:blip>
          <a:srcRect/>
          <a:stretch>
            <a:fillRect/>
          </a:stretch>
        </p:blipFill>
        <p:spPr bwMode="auto">
          <a:xfrm>
            <a:off x="116632" y="4714993"/>
            <a:ext cx="6858000" cy="297021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1C13B3-C2A8-2B48-A7D4-C997E306022C}"/>
              </a:ext>
            </a:extLst>
          </p:cNvPr>
          <p:cNvGrpSpPr/>
          <p:nvPr/>
        </p:nvGrpSpPr>
        <p:grpSpPr>
          <a:xfrm>
            <a:off x="0" y="911778"/>
            <a:ext cx="6858000" cy="2952328"/>
            <a:chOff x="0" y="920552"/>
            <a:chExt cx="6858000" cy="2952328"/>
          </a:xfrm>
        </p:grpSpPr>
        <p:grpSp>
          <p:nvGrpSpPr>
            <p:cNvPr id="3" name="Group 2">
              <a:extLst>
                <a:ext uri="{FF2B5EF4-FFF2-40B4-BE49-F238E27FC236}">
                  <a16:creationId xmlns:a16="http://schemas.microsoft.com/office/drawing/2014/main" id="{B7E76B59-6452-F84B-A3DB-78F8E50C99EA}"/>
                </a:ext>
              </a:extLst>
            </p:cNvPr>
            <p:cNvGrpSpPr/>
            <p:nvPr/>
          </p:nvGrpSpPr>
          <p:grpSpPr>
            <a:xfrm>
              <a:off x="0" y="2381940"/>
              <a:ext cx="6858000" cy="770860"/>
              <a:chOff x="0" y="2449546"/>
              <a:chExt cx="6858000" cy="770860"/>
            </a:xfrm>
          </p:grpSpPr>
          <p:sp>
            <p:nvSpPr>
              <p:cNvPr id="15" name="Rectangle 14">
                <a:extLst>
                  <a:ext uri="{FF2B5EF4-FFF2-40B4-BE49-F238E27FC236}">
                    <a16:creationId xmlns:a16="http://schemas.microsoft.com/office/drawing/2014/main" id="{14CEB627-B0CA-B345-A3EA-DE7699762641}"/>
                  </a:ext>
                </a:extLst>
              </p:cNvPr>
              <p:cNvSpPr/>
              <p:nvPr/>
            </p:nvSpPr>
            <p:spPr>
              <a:xfrm>
                <a:off x="0" y="2449546"/>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Back - Free arrows icons">
                <a:extLst>
                  <a:ext uri="{FF2B5EF4-FFF2-40B4-BE49-F238E27FC236}">
                    <a16:creationId xmlns:a16="http://schemas.microsoft.com/office/drawing/2014/main" id="{18C8A42D-7889-AB41-BA6D-D153F96C9596}"/>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49280" y="2615821"/>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B2FE8B3-C4AE-124C-878C-6F1F2E651693}"/>
                  </a:ext>
                </a:extLst>
              </p:cNvPr>
              <p:cNvSpPr txBox="1"/>
              <p:nvPr/>
            </p:nvSpPr>
            <p:spPr>
              <a:xfrm>
                <a:off x="470408" y="2557977"/>
                <a:ext cx="237367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Dining</a:t>
                </a:r>
              </a:p>
            </p:txBody>
          </p:sp>
        </p:grpSp>
        <p:grpSp>
          <p:nvGrpSpPr>
            <p:cNvPr id="5" name="Group 4">
              <a:extLst>
                <a:ext uri="{FF2B5EF4-FFF2-40B4-BE49-F238E27FC236}">
                  <a16:creationId xmlns:a16="http://schemas.microsoft.com/office/drawing/2014/main" id="{8AAA4E13-21CF-B345-A6F6-71E60C4B392F}"/>
                </a:ext>
              </a:extLst>
            </p:cNvPr>
            <p:cNvGrpSpPr/>
            <p:nvPr/>
          </p:nvGrpSpPr>
          <p:grpSpPr>
            <a:xfrm>
              <a:off x="0" y="3102020"/>
              <a:ext cx="6858000" cy="770860"/>
              <a:chOff x="0" y="3248898"/>
              <a:chExt cx="6858000" cy="770860"/>
            </a:xfrm>
          </p:grpSpPr>
          <p:sp>
            <p:nvSpPr>
              <p:cNvPr id="16" name="Rectangle 15">
                <a:extLst>
                  <a:ext uri="{FF2B5EF4-FFF2-40B4-BE49-F238E27FC236}">
                    <a16:creationId xmlns:a16="http://schemas.microsoft.com/office/drawing/2014/main" id="{AE07F1FB-7930-444D-B3B0-1C39FACCF788}"/>
                  </a:ext>
                </a:extLst>
              </p:cNvPr>
              <p:cNvSpPr/>
              <p:nvPr/>
            </p:nvSpPr>
            <p:spPr>
              <a:xfrm>
                <a:off x="0" y="3248898"/>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2" descr="Back - Free arrows icons">
                <a:extLst>
                  <a:ext uri="{FF2B5EF4-FFF2-40B4-BE49-F238E27FC236}">
                    <a16:creationId xmlns:a16="http://schemas.microsoft.com/office/drawing/2014/main" id="{03A54C4B-6786-614E-9F9C-40D03B4F7ECE}"/>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74172" y="3415173"/>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34103348-62E0-6E49-9565-BCAFE56603E7}"/>
                  </a:ext>
                </a:extLst>
              </p:cNvPr>
              <p:cNvSpPr txBox="1"/>
              <p:nvPr/>
            </p:nvSpPr>
            <p:spPr>
              <a:xfrm>
                <a:off x="470408" y="3351191"/>
                <a:ext cx="237367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Shopping</a:t>
                </a:r>
              </a:p>
            </p:txBody>
          </p:sp>
        </p:grpSp>
        <p:grpSp>
          <p:nvGrpSpPr>
            <p:cNvPr id="12" name="Group 11">
              <a:extLst>
                <a:ext uri="{FF2B5EF4-FFF2-40B4-BE49-F238E27FC236}">
                  <a16:creationId xmlns:a16="http://schemas.microsoft.com/office/drawing/2014/main" id="{E47EE565-B8F8-0548-B2A2-4C8EEE1AE1FC}"/>
                </a:ext>
              </a:extLst>
            </p:cNvPr>
            <p:cNvGrpSpPr/>
            <p:nvPr/>
          </p:nvGrpSpPr>
          <p:grpSpPr>
            <a:xfrm>
              <a:off x="0" y="920552"/>
              <a:ext cx="6858000" cy="1456699"/>
              <a:chOff x="0" y="920552"/>
              <a:chExt cx="6858000" cy="1456699"/>
            </a:xfrm>
          </p:grpSpPr>
          <p:sp>
            <p:nvSpPr>
              <p:cNvPr id="6" name="Rectangle 5">
                <a:extLst>
                  <a:ext uri="{FF2B5EF4-FFF2-40B4-BE49-F238E27FC236}">
                    <a16:creationId xmlns:a16="http://schemas.microsoft.com/office/drawing/2014/main" id="{9DD5EB27-2CD1-C747-A18D-5C9B64A64CC7}"/>
                  </a:ext>
                </a:extLst>
              </p:cNvPr>
              <p:cNvSpPr/>
              <p:nvPr/>
            </p:nvSpPr>
            <p:spPr>
              <a:xfrm>
                <a:off x="0" y="920552"/>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086A10C-418A-CB4F-9768-7F6D5C73BE34}"/>
                  </a:ext>
                </a:extLst>
              </p:cNvPr>
              <p:cNvSpPr/>
              <p:nvPr/>
            </p:nvSpPr>
            <p:spPr>
              <a:xfrm>
                <a:off x="0" y="1657458"/>
                <a:ext cx="6858000" cy="719793"/>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2" descr="Back - Free arrows icons">
                <a:extLst>
                  <a:ext uri="{FF2B5EF4-FFF2-40B4-BE49-F238E27FC236}">
                    <a16:creationId xmlns:a16="http://schemas.microsoft.com/office/drawing/2014/main" id="{738B7F66-905F-504D-90F7-387E53B43B63}"/>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49280" y="1848979"/>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940D662-F7BC-8245-B204-6DBA2C943BBA}"/>
                  </a:ext>
                </a:extLst>
              </p:cNvPr>
              <p:cNvSpPr txBox="1"/>
              <p:nvPr/>
            </p:nvSpPr>
            <p:spPr>
              <a:xfrm>
                <a:off x="470408" y="1028983"/>
                <a:ext cx="237367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Rides</a:t>
                </a:r>
              </a:p>
            </p:txBody>
          </p:sp>
          <p:sp>
            <p:nvSpPr>
              <p:cNvPr id="26" name="TextBox 25">
                <a:extLst>
                  <a:ext uri="{FF2B5EF4-FFF2-40B4-BE49-F238E27FC236}">
                    <a16:creationId xmlns:a16="http://schemas.microsoft.com/office/drawing/2014/main" id="{8BBBC454-F259-C14B-BBDA-1B8C1621E214}"/>
                  </a:ext>
                </a:extLst>
              </p:cNvPr>
              <p:cNvSpPr txBox="1"/>
              <p:nvPr/>
            </p:nvSpPr>
            <p:spPr>
              <a:xfrm>
                <a:off x="470408" y="1817602"/>
                <a:ext cx="237367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Shows</a:t>
                </a:r>
              </a:p>
            </p:txBody>
          </p:sp>
          <p:pic>
            <p:nvPicPr>
              <p:cNvPr id="23" name="Picture 2" descr="Back - Free arrows icons">
                <a:extLst>
                  <a:ext uri="{FF2B5EF4-FFF2-40B4-BE49-F238E27FC236}">
                    <a16:creationId xmlns:a16="http://schemas.microsoft.com/office/drawing/2014/main" id="{F4FCA59A-318D-7A4F-9524-3E6587F84D76}"/>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74172" y="1086826"/>
                <a:ext cx="438312" cy="4383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Holly type">
            <a:extLst>
              <a:ext uri="{FF2B5EF4-FFF2-40B4-BE49-F238E27FC236}">
                <a16:creationId xmlns:a16="http://schemas.microsoft.com/office/drawing/2014/main" id="{AF771BF2-57FF-934E-A581-E24BF66AE703}"/>
              </a:ext>
            </a:extLst>
          </p:cNvPr>
          <p:cNvSpPr txBox="1"/>
          <p:nvPr/>
        </p:nvSpPr>
        <p:spPr>
          <a:xfrm>
            <a:off x="791785" y="601885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a:t>
            </a:r>
          </a:p>
        </p:txBody>
      </p:sp>
      <p:sp>
        <p:nvSpPr>
          <p:cNvPr id="22" name="Rectangle 21">
            <a:hlinkClick r:id="" action="ppaction://hlinkshowjump?jump=lastslideviewed"/>
            <a:extLst>
              <a:ext uri="{FF2B5EF4-FFF2-40B4-BE49-F238E27FC236}">
                <a16:creationId xmlns:a16="http://schemas.microsoft.com/office/drawing/2014/main" id="{90881C4D-9C82-E846-8C18-3F33217D3D4A}"/>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Graphic 4" descr="Right pointing backhand index ">
            <a:extLst>
              <a:ext uri="{FF2B5EF4-FFF2-40B4-BE49-F238E27FC236}">
                <a16:creationId xmlns:a16="http://schemas.microsoft.com/office/drawing/2014/main" id="{A16F04DB-E4B6-324A-A88F-9C873544C2BF}"/>
              </a:ext>
            </a:extLst>
          </p:cNvPr>
          <p:cNvSpPr/>
          <p:nvPr/>
        </p:nvSpPr>
        <p:spPr>
          <a:xfrm rot="16200000">
            <a:off x="881635" y="6591882"/>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grpSp>
        <p:nvGrpSpPr>
          <p:cNvPr id="31" name="Group 30">
            <a:extLst>
              <a:ext uri="{FF2B5EF4-FFF2-40B4-BE49-F238E27FC236}">
                <a16:creationId xmlns:a16="http://schemas.microsoft.com/office/drawing/2014/main" id="{8A6078BE-464F-8442-9A13-10EED4855E9C}"/>
              </a:ext>
            </a:extLst>
          </p:cNvPr>
          <p:cNvGrpSpPr/>
          <p:nvPr/>
        </p:nvGrpSpPr>
        <p:grpSpPr>
          <a:xfrm>
            <a:off x="0" y="923280"/>
            <a:ext cx="6858000" cy="4831800"/>
            <a:chOff x="0" y="920552"/>
            <a:chExt cx="6858000" cy="4831800"/>
          </a:xfrm>
        </p:grpSpPr>
        <p:sp>
          <p:nvSpPr>
            <p:cNvPr id="32" name="Rectangle 31">
              <a:extLst>
                <a:ext uri="{FF2B5EF4-FFF2-40B4-BE49-F238E27FC236}">
                  <a16:creationId xmlns:a16="http://schemas.microsoft.com/office/drawing/2014/main" id="{5037E9AF-D2A4-CB45-B826-64B2D0BC02BB}"/>
                </a:ext>
              </a:extLst>
            </p:cNvPr>
            <p:cNvSpPr/>
            <p:nvPr/>
          </p:nvSpPr>
          <p:spPr>
            <a:xfrm>
              <a:off x="0" y="3440832"/>
              <a:ext cx="6858000" cy="719793"/>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171B2335-AECD-CD44-83D5-1BC7F431CC50}"/>
                </a:ext>
              </a:extLst>
            </p:cNvPr>
            <p:cNvSpPr/>
            <p:nvPr/>
          </p:nvSpPr>
          <p:spPr>
            <a:xfrm>
              <a:off x="0" y="4182140"/>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045F635-65D3-144C-8147-E5F0B1CBE5DE}"/>
                </a:ext>
              </a:extLst>
            </p:cNvPr>
            <p:cNvSpPr/>
            <p:nvPr/>
          </p:nvSpPr>
          <p:spPr>
            <a:xfrm>
              <a:off x="0" y="4981492"/>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2" descr="Back - Free arrows icons">
              <a:extLst>
                <a:ext uri="{FF2B5EF4-FFF2-40B4-BE49-F238E27FC236}">
                  <a16:creationId xmlns:a16="http://schemas.microsoft.com/office/drawing/2014/main" id="{3240AC77-215D-094E-8A07-1529E150B49F}"/>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49280" y="3581573"/>
              <a:ext cx="438312" cy="4383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Back - Free arrows icons">
              <a:extLst>
                <a:ext uri="{FF2B5EF4-FFF2-40B4-BE49-F238E27FC236}">
                  <a16:creationId xmlns:a16="http://schemas.microsoft.com/office/drawing/2014/main" id="{42BF7537-1B23-9D42-ADBE-8D41E6B42EC0}"/>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49280" y="4348415"/>
              <a:ext cx="438312" cy="43831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Back - Free arrows icons">
              <a:extLst>
                <a:ext uri="{FF2B5EF4-FFF2-40B4-BE49-F238E27FC236}">
                  <a16:creationId xmlns:a16="http://schemas.microsoft.com/office/drawing/2014/main" id="{A91713CB-A5F0-D943-9675-8C8263EA8342}"/>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74172" y="5147767"/>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06E20E96-EAF3-0243-8E2F-222438F8E9BC}"/>
                </a:ext>
              </a:extLst>
            </p:cNvPr>
            <p:cNvSpPr txBox="1"/>
            <p:nvPr/>
          </p:nvSpPr>
          <p:spPr>
            <a:xfrm>
              <a:off x="470408" y="4290571"/>
              <a:ext cx="237367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Dining</a:t>
              </a:r>
            </a:p>
          </p:txBody>
        </p:sp>
        <p:sp>
          <p:nvSpPr>
            <p:cNvPr id="39" name="TextBox 38">
              <a:extLst>
                <a:ext uri="{FF2B5EF4-FFF2-40B4-BE49-F238E27FC236}">
                  <a16:creationId xmlns:a16="http://schemas.microsoft.com/office/drawing/2014/main" id="{6E89B804-3750-4C4D-AF05-C976AD6EE110}"/>
                </a:ext>
              </a:extLst>
            </p:cNvPr>
            <p:cNvSpPr txBox="1"/>
            <p:nvPr/>
          </p:nvSpPr>
          <p:spPr>
            <a:xfrm>
              <a:off x="470408" y="3550196"/>
              <a:ext cx="237367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Shows</a:t>
              </a:r>
            </a:p>
          </p:txBody>
        </p:sp>
        <p:sp>
          <p:nvSpPr>
            <p:cNvPr id="40" name="TextBox 39">
              <a:extLst>
                <a:ext uri="{FF2B5EF4-FFF2-40B4-BE49-F238E27FC236}">
                  <a16:creationId xmlns:a16="http://schemas.microsoft.com/office/drawing/2014/main" id="{C324C5C6-37F1-3B41-9DBE-A66754173E08}"/>
                </a:ext>
              </a:extLst>
            </p:cNvPr>
            <p:cNvSpPr txBox="1"/>
            <p:nvPr/>
          </p:nvSpPr>
          <p:spPr>
            <a:xfrm>
              <a:off x="470408" y="5083785"/>
              <a:ext cx="237367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Shopping</a:t>
              </a:r>
            </a:p>
          </p:txBody>
        </p:sp>
        <p:grpSp>
          <p:nvGrpSpPr>
            <p:cNvPr id="41" name="Group 40">
              <a:extLst>
                <a:ext uri="{FF2B5EF4-FFF2-40B4-BE49-F238E27FC236}">
                  <a16:creationId xmlns:a16="http://schemas.microsoft.com/office/drawing/2014/main" id="{0142C091-F520-A44D-AAD2-BE4AD4129599}"/>
                </a:ext>
              </a:extLst>
            </p:cNvPr>
            <p:cNvGrpSpPr/>
            <p:nvPr/>
          </p:nvGrpSpPr>
          <p:grpSpPr>
            <a:xfrm>
              <a:off x="0" y="920552"/>
              <a:ext cx="6858000" cy="2421223"/>
              <a:chOff x="0" y="920552"/>
              <a:chExt cx="6858000" cy="2421223"/>
            </a:xfrm>
          </p:grpSpPr>
          <p:grpSp>
            <p:nvGrpSpPr>
              <p:cNvPr id="42" name="Group 41">
                <a:extLst>
                  <a:ext uri="{FF2B5EF4-FFF2-40B4-BE49-F238E27FC236}">
                    <a16:creationId xmlns:a16="http://schemas.microsoft.com/office/drawing/2014/main" id="{98A553BD-B942-CA45-B8B2-14F13AB682A2}"/>
                  </a:ext>
                </a:extLst>
              </p:cNvPr>
              <p:cNvGrpSpPr/>
              <p:nvPr/>
            </p:nvGrpSpPr>
            <p:grpSpPr>
              <a:xfrm>
                <a:off x="0" y="920552"/>
                <a:ext cx="6858000" cy="770860"/>
                <a:chOff x="0" y="920552"/>
                <a:chExt cx="6858000" cy="770860"/>
              </a:xfrm>
            </p:grpSpPr>
            <p:sp>
              <p:nvSpPr>
                <p:cNvPr id="47" name="Rectangle 46">
                  <a:extLst>
                    <a:ext uri="{FF2B5EF4-FFF2-40B4-BE49-F238E27FC236}">
                      <a16:creationId xmlns:a16="http://schemas.microsoft.com/office/drawing/2014/main" id="{95DE758D-D37A-EB47-99BE-746EF930882E}"/>
                    </a:ext>
                  </a:extLst>
                </p:cNvPr>
                <p:cNvSpPr/>
                <p:nvPr/>
              </p:nvSpPr>
              <p:spPr>
                <a:xfrm>
                  <a:off x="0" y="920552"/>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2" descr="Back - Free arrows icons">
                  <a:hlinkClick r:id="rId8" action="ppaction://hlinksldjump"/>
                  <a:extLst>
                    <a:ext uri="{FF2B5EF4-FFF2-40B4-BE49-F238E27FC236}">
                      <a16:creationId xmlns:a16="http://schemas.microsoft.com/office/drawing/2014/main" id="{3C31D15E-7DF8-D04A-A04C-F94CE416C2B9}"/>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5400000">
                  <a:off x="5949280" y="1086826"/>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F6B1B143-626F-3040-8884-389B9F218974}"/>
                    </a:ext>
                  </a:extLst>
                </p:cNvPr>
                <p:cNvSpPr txBox="1"/>
                <p:nvPr/>
              </p:nvSpPr>
              <p:spPr>
                <a:xfrm>
                  <a:off x="470408" y="1028983"/>
                  <a:ext cx="237367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Rides</a:t>
                  </a:r>
                </a:p>
              </p:txBody>
            </p:sp>
          </p:grpSp>
          <p:pic>
            <p:nvPicPr>
              <p:cNvPr id="43" name="Picture 2" descr="Singapore river rapid ride">
                <a:extLst>
                  <a:ext uri="{FF2B5EF4-FFF2-40B4-BE49-F238E27FC236}">
                    <a16:creationId xmlns:a16="http://schemas.microsoft.com/office/drawing/2014/main" id="{0330B9EE-3913-E54E-9479-E00B6423C42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918" r="25851"/>
              <a:stretch/>
            </p:blipFill>
            <p:spPr bwMode="auto">
              <a:xfrm>
                <a:off x="464372" y="2000347"/>
                <a:ext cx="1792045" cy="115956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F41447F-1F4B-3849-9356-638F02A779C3}"/>
                  </a:ext>
                </a:extLst>
              </p:cNvPr>
              <p:cNvSpPr txBox="1"/>
              <p:nvPr/>
            </p:nvSpPr>
            <p:spPr>
              <a:xfrm>
                <a:off x="2487447" y="1910274"/>
                <a:ext cx="2373676" cy="338554"/>
              </a:xfrm>
              <a:prstGeom prst="rect">
                <a:avLst/>
              </a:prstGeom>
              <a:noFill/>
            </p:spPr>
            <p:txBody>
              <a:bodyPr wrap="square" rtlCol="0">
                <a:spAutoFit/>
              </a:bodyPr>
              <a:lstStyle/>
              <a:p>
                <a:r>
                  <a:rPr lang="en-GB" sz="1600" b="1" u="sng" dirty="0">
                    <a:latin typeface="Lora" panose="02000503000000020004" pitchFamily="2" charset="77"/>
                    <a:ea typeface="Roboto" panose="02000000000000000000" pitchFamily="2" charset="0"/>
                  </a:rPr>
                  <a:t>Holly</a:t>
                </a:r>
                <a:r>
                  <a:rPr lang="en-GB" sz="1600" b="1" dirty="0">
                    <a:latin typeface="Lora" panose="02000503000000020004" pitchFamily="2" charset="77"/>
                    <a:ea typeface="Roboto" panose="02000000000000000000" pitchFamily="2" charset="0"/>
                  </a:rPr>
                  <a:t>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45" name="TextBox 44">
                <a:extLst>
                  <a:ext uri="{FF2B5EF4-FFF2-40B4-BE49-F238E27FC236}">
                    <a16:creationId xmlns:a16="http://schemas.microsoft.com/office/drawing/2014/main" id="{0E508EDD-230B-AE4F-9E1B-F7632B6C51A5}"/>
                  </a:ext>
                </a:extLst>
              </p:cNvPr>
              <p:cNvSpPr txBox="1"/>
              <p:nvPr/>
            </p:nvSpPr>
            <p:spPr>
              <a:xfrm>
                <a:off x="2440394" y="2326112"/>
                <a:ext cx="3951905" cy="1015663"/>
              </a:xfrm>
              <a:prstGeom prst="rect">
                <a:avLst/>
              </a:prstGeom>
              <a:noFill/>
            </p:spPr>
            <p:txBody>
              <a:bodyPr wrap="square" rtlCol="0">
                <a:spAutoFit/>
              </a:bodyPr>
              <a:lstStyle/>
              <a:p>
                <a:r>
                  <a:rPr lang="en-GB" sz="1200" dirty="0">
                    <a:latin typeface="Lora" panose="02000503000000020004" pitchFamily="2" charset="77"/>
                  </a:rPr>
                  <a:t>This ride is a water journey in a circular raft. The raft will suddenly accelerate, turn and drop. The movement of the raft is very dynamic and includes sudden tilting and jarring actions. Riders will get wet, possibly soaked.</a:t>
                </a:r>
              </a:p>
            </p:txBody>
          </p:sp>
          <p:sp>
            <p:nvSpPr>
              <p:cNvPr id="46" name="TextBox 45">
                <a:extLst>
                  <a:ext uri="{FF2B5EF4-FFF2-40B4-BE49-F238E27FC236}">
                    <a16:creationId xmlns:a16="http://schemas.microsoft.com/office/drawing/2014/main" id="{FF626A78-E906-0E45-A076-929AFAB35AD5}"/>
                  </a:ext>
                </a:extLst>
              </p:cNvPr>
              <p:cNvSpPr txBox="1"/>
              <p:nvPr/>
            </p:nvSpPr>
            <p:spPr>
              <a:xfrm>
                <a:off x="2477355" y="2151899"/>
                <a:ext cx="2373676" cy="246221"/>
              </a:xfrm>
              <a:prstGeom prst="rect">
                <a:avLst/>
              </a:prstGeom>
              <a:noFill/>
            </p:spPr>
            <p:txBody>
              <a:bodyPr wrap="square" rtlCol="0">
                <a:spAutoFit/>
              </a:bodyPr>
              <a:lstStyle/>
              <a:p>
                <a:r>
                  <a:rPr lang="en-GB" sz="1000" i="1" dirty="0">
                    <a:solidFill>
                      <a:schemeClr val="tx1">
                        <a:lumMod val="50000"/>
                        <a:lumOff val="50000"/>
                      </a:schemeClr>
                    </a:solidFill>
                    <a:latin typeface="Lora" panose="02000503000000020004" pitchFamily="2" charset="77"/>
                    <a:ea typeface="Roboto" panose="02000000000000000000" pitchFamily="2" charset="0"/>
                  </a:rPr>
                  <a:t>Gryffindor World</a:t>
                </a:r>
              </a:p>
            </p:txBody>
          </p:sp>
        </p:grpSp>
      </p:grpSp>
      <p:sp>
        <p:nvSpPr>
          <p:cNvPr id="50" name="Graphic 4" descr="Right pointing backhand index ">
            <a:extLst>
              <a:ext uri="{FF2B5EF4-FFF2-40B4-BE49-F238E27FC236}">
                <a16:creationId xmlns:a16="http://schemas.microsoft.com/office/drawing/2014/main" id="{21AF4273-64C4-C943-9FE8-5D6D8B1C3BF8}"/>
              </a:ext>
            </a:extLst>
          </p:cNvPr>
          <p:cNvSpPr/>
          <p:nvPr/>
        </p:nvSpPr>
        <p:spPr>
          <a:xfrm rot="16200000">
            <a:off x="101333" y="810367"/>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pic>
        <p:nvPicPr>
          <p:cNvPr id="56" name="Picture 6" descr="Plus sign - Free signs icons">
            <a:hlinkClick r:id="" action="ppaction://hlinkshowjump?jump=lastslideviewed"/>
            <a:extLst>
              <a:ext uri="{FF2B5EF4-FFF2-40B4-BE49-F238E27FC236}">
                <a16:creationId xmlns:a16="http://schemas.microsoft.com/office/drawing/2014/main" id="{B1723666-FFFD-0F44-9BD1-EA2106349DAF}"/>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215717" y="6586100"/>
            <a:ext cx="220753" cy="220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54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par>
                                <p:cTn id="8" presetID="1" presetClass="exit" presetSubtype="0" fill="hold" grpId="0" nodeType="withEffect">
                                  <p:stCondLst>
                                    <p:cond delay="500"/>
                                  </p:stCondLst>
                                  <p:childTnLst>
                                    <p:set>
                                      <p:cBhvr>
                                        <p:cTn id="9" dur="1" fill="hold">
                                          <p:stCondLst>
                                            <p:cond delay="0"/>
                                          </p:stCondLst>
                                        </p:cTn>
                                        <p:tgtEl>
                                          <p:spTgt spid="28"/>
                                        </p:tgtEl>
                                        <p:attrNameLst>
                                          <p:attrName>style.visibility</p:attrName>
                                        </p:attrNameLst>
                                      </p:cBhvr>
                                      <p:to>
                                        <p:strVal val="hidden"/>
                                      </p:to>
                                    </p:set>
                                  </p:childTnLst>
                                </p:cTn>
                              </p:par>
                              <p:par>
                                <p:cTn id="10" presetID="1" presetClass="exit" presetSubtype="0" fill="hold" nodeType="withEffect">
                                  <p:stCondLst>
                                    <p:cond delay="500"/>
                                  </p:stCondLst>
                                  <p:childTnLst>
                                    <p:set>
                                      <p:cBhvr>
                                        <p:cTn id="11" dur="1" fill="hold">
                                          <p:stCondLst>
                                            <p:cond delay="0"/>
                                          </p:stCondLst>
                                        </p:cTn>
                                        <p:tgtEl>
                                          <p:spTgt spid="13"/>
                                        </p:tgtEl>
                                        <p:attrNameLst>
                                          <p:attrName>style.visibility</p:attrName>
                                        </p:attrNameLst>
                                      </p:cBhvr>
                                      <p:to>
                                        <p:strVal val="hidden"/>
                                      </p:to>
                                    </p:set>
                                  </p:childTnLst>
                                </p:cTn>
                              </p:par>
                              <p:par>
                                <p:cTn id="12" presetID="1" presetClass="entr" presetSubtype="0" fill="hold" nodeType="withEffect">
                                  <p:stCondLst>
                                    <p:cond delay="70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01211EE-F58D-FF40-9B67-1A563CD3BA8A}"/>
              </a:ext>
            </a:extLst>
          </p:cNvPr>
          <p:cNvSpPr txBox="1">
            <a:spLocks/>
          </p:cNvSpPr>
          <p:nvPr/>
        </p:nvSpPr>
        <p:spPr>
          <a:xfrm>
            <a:off x="857250" y="3873500"/>
            <a:ext cx="5143500" cy="547688"/>
          </a:xfr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SG" sz="4000" dirty="0">
              <a:solidFill>
                <a:schemeClr val="bg1"/>
              </a:solidFill>
              <a:latin typeface="Lora" panose="02000503000000020004" pitchFamily="2" charset="77"/>
            </a:endParaRPr>
          </a:p>
        </p:txBody>
      </p:sp>
      <p:sp>
        <p:nvSpPr>
          <p:cNvPr id="4" name="TextBox 3">
            <a:extLst>
              <a:ext uri="{FF2B5EF4-FFF2-40B4-BE49-F238E27FC236}">
                <a16:creationId xmlns:a16="http://schemas.microsoft.com/office/drawing/2014/main" id="{F609E48C-7B43-8349-B7F3-2F40C7B0D4DA}"/>
              </a:ext>
            </a:extLst>
          </p:cNvPr>
          <p:cNvSpPr txBox="1"/>
          <p:nvPr/>
        </p:nvSpPr>
        <p:spPr>
          <a:xfrm>
            <a:off x="2672991" y="992560"/>
            <a:ext cx="1908137" cy="461665"/>
          </a:xfrm>
          <a:prstGeom prst="rect">
            <a:avLst/>
          </a:prstGeom>
          <a:noFill/>
        </p:spPr>
        <p:txBody>
          <a:bodyPr wrap="square" rtlCol="0">
            <a:spAutoFit/>
          </a:bodyPr>
          <a:lstStyle/>
          <a:p>
            <a:r>
              <a:rPr lang="en-SG" sz="2400" b="1" dirty="0">
                <a:latin typeface="Lora" panose="02000503000000020004" pitchFamily="2" charset="77"/>
              </a:rPr>
              <a:t>Overview:</a:t>
            </a:r>
          </a:p>
        </p:txBody>
      </p:sp>
      <p:sp>
        <p:nvSpPr>
          <p:cNvPr id="17" name="TextBox 16">
            <a:extLst>
              <a:ext uri="{FF2B5EF4-FFF2-40B4-BE49-F238E27FC236}">
                <a16:creationId xmlns:a16="http://schemas.microsoft.com/office/drawing/2014/main" id="{D3BF42C0-0F23-0943-8DF5-B4BA75537C13}"/>
              </a:ext>
            </a:extLst>
          </p:cNvPr>
          <p:cNvSpPr txBox="1"/>
          <p:nvPr/>
        </p:nvSpPr>
        <p:spPr>
          <a:xfrm>
            <a:off x="2474932" y="5890168"/>
            <a:ext cx="1908137" cy="461665"/>
          </a:xfrm>
          <a:prstGeom prst="rect">
            <a:avLst/>
          </a:prstGeom>
          <a:noFill/>
        </p:spPr>
        <p:txBody>
          <a:bodyPr wrap="square" rtlCol="0">
            <a:spAutoFit/>
          </a:bodyPr>
          <a:lstStyle/>
          <a:p>
            <a:r>
              <a:rPr lang="en-SG" sz="2400" b="1" dirty="0">
                <a:latin typeface="Lora" panose="02000503000000020004" pitchFamily="2" charset="77"/>
              </a:rPr>
              <a:t>Annotation</a:t>
            </a:r>
          </a:p>
        </p:txBody>
      </p:sp>
      <p:sp>
        <p:nvSpPr>
          <p:cNvPr id="18" name="TextBox 17">
            <a:extLst>
              <a:ext uri="{FF2B5EF4-FFF2-40B4-BE49-F238E27FC236}">
                <a16:creationId xmlns:a16="http://schemas.microsoft.com/office/drawing/2014/main" id="{EAE46165-B98E-7C4E-B98A-733665DDF4C2}"/>
              </a:ext>
            </a:extLst>
          </p:cNvPr>
          <p:cNvSpPr txBox="1"/>
          <p:nvPr/>
        </p:nvSpPr>
        <p:spPr>
          <a:xfrm>
            <a:off x="224644" y="6055633"/>
            <a:ext cx="6408712" cy="1815882"/>
          </a:xfrm>
          <a:prstGeom prst="rect">
            <a:avLst/>
          </a:prstGeom>
          <a:noFill/>
        </p:spPr>
        <p:txBody>
          <a:bodyPr wrap="square" rtlCol="0">
            <a:spAutoFit/>
          </a:bodyPr>
          <a:lstStyle/>
          <a:p>
            <a:pPr algn="just"/>
            <a:endParaRPr lang="en-SG" sz="1400" dirty="0">
              <a:latin typeface="Lora" panose="02000503000000020004" pitchFamily="2" charset="77"/>
            </a:endParaRPr>
          </a:p>
          <a:p>
            <a:pPr marL="285750" indent="-285750" algn="just">
              <a:buFont typeface="Wingdings" panose="05000000000000000000" pitchFamily="2" charset="2"/>
              <a:buChar char="à"/>
            </a:pPr>
            <a:r>
              <a:rPr lang="en-SG" sz="1400" dirty="0">
                <a:latin typeface="Lora" panose="02000503000000020004" pitchFamily="2" charset="77"/>
                <a:sym typeface="Wingdings" panose="05000000000000000000" pitchFamily="2" charset="2"/>
              </a:rPr>
              <a:t>Above diagram shows the high-level overview of the Hi-Fi prototype to allow you to explore the available features in a guided manner.</a:t>
            </a:r>
          </a:p>
          <a:p>
            <a:pPr marL="285750" indent="-285750" algn="just">
              <a:buFont typeface="Wingdings" panose="05000000000000000000" pitchFamily="2" charset="2"/>
              <a:buChar char="à"/>
            </a:pPr>
            <a:r>
              <a:rPr lang="en-SG" sz="1400" dirty="0">
                <a:latin typeface="Lora" panose="02000503000000020004" pitchFamily="2" charset="77"/>
                <a:sym typeface="Wingdings" panose="05000000000000000000" pitchFamily="2" charset="2"/>
              </a:rPr>
              <a:t>You may or may not follow the recommended path but it’s recommended for first time users to go through the sequence.</a:t>
            </a:r>
          </a:p>
          <a:p>
            <a:pPr marL="285750" indent="-285750" algn="just">
              <a:buFont typeface="Wingdings" panose="05000000000000000000" pitchFamily="2" charset="2"/>
              <a:buChar char="à"/>
            </a:pPr>
            <a:r>
              <a:rPr lang="en-SG" sz="1400" dirty="0">
                <a:latin typeface="Lora" panose="02000503000000020004" pitchFamily="2" charset="77"/>
                <a:sym typeface="Wingdings" panose="05000000000000000000" pitchFamily="2" charset="2"/>
              </a:rPr>
              <a:t>To help you find the clickable component, there will be a hand icon indicated. You may have to wait a while for the animation to load.</a:t>
            </a:r>
          </a:p>
          <a:p>
            <a:pPr marL="285750" indent="-285750" algn="just">
              <a:buFont typeface="Wingdings" panose="05000000000000000000" pitchFamily="2" charset="2"/>
              <a:buChar char="à"/>
            </a:pPr>
            <a:r>
              <a:rPr lang="en-SG" sz="1400" dirty="0">
                <a:latin typeface="Lora" panose="02000503000000020004" pitchFamily="2" charset="77"/>
                <a:sym typeface="Wingdings" panose="05000000000000000000" pitchFamily="2" charset="2"/>
              </a:rPr>
              <a:t>Enjoy!</a:t>
            </a:r>
          </a:p>
        </p:txBody>
      </p:sp>
      <p:sp>
        <p:nvSpPr>
          <p:cNvPr id="19" name="TextBox 18">
            <a:extLst>
              <a:ext uri="{FF2B5EF4-FFF2-40B4-BE49-F238E27FC236}">
                <a16:creationId xmlns:a16="http://schemas.microsoft.com/office/drawing/2014/main" id="{9CDA8567-6B90-AC45-968B-E9C20E07DF15}"/>
              </a:ext>
            </a:extLst>
          </p:cNvPr>
          <p:cNvSpPr txBox="1"/>
          <p:nvPr/>
        </p:nvSpPr>
        <p:spPr>
          <a:xfrm>
            <a:off x="789305" y="7871515"/>
            <a:ext cx="5544617" cy="461665"/>
          </a:xfrm>
          <a:prstGeom prst="rect">
            <a:avLst/>
          </a:prstGeom>
          <a:noFill/>
        </p:spPr>
        <p:txBody>
          <a:bodyPr wrap="square" rtlCol="0">
            <a:spAutoFit/>
          </a:bodyPr>
          <a:lstStyle/>
          <a:p>
            <a:r>
              <a:rPr lang="en-SG" sz="2400" b="1" dirty="0">
                <a:latin typeface="Lora" panose="02000503000000020004" pitchFamily="2" charset="77"/>
              </a:rPr>
              <a:t>Changes Made Following Evaluation</a:t>
            </a:r>
          </a:p>
        </p:txBody>
      </p:sp>
      <p:sp>
        <p:nvSpPr>
          <p:cNvPr id="20" name="TextBox 19">
            <a:extLst>
              <a:ext uri="{FF2B5EF4-FFF2-40B4-BE49-F238E27FC236}">
                <a16:creationId xmlns:a16="http://schemas.microsoft.com/office/drawing/2014/main" id="{8676F42B-3244-AB4E-BD23-DE0BF14DA8B5}"/>
              </a:ext>
            </a:extLst>
          </p:cNvPr>
          <p:cNvSpPr txBox="1"/>
          <p:nvPr/>
        </p:nvSpPr>
        <p:spPr>
          <a:xfrm>
            <a:off x="357257" y="8130507"/>
            <a:ext cx="6408712" cy="1384995"/>
          </a:xfrm>
          <a:prstGeom prst="rect">
            <a:avLst/>
          </a:prstGeom>
          <a:noFill/>
        </p:spPr>
        <p:txBody>
          <a:bodyPr wrap="square" rtlCol="0">
            <a:spAutoFit/>
          </a:bodyPr>
          <a:lstStyle/>
          <a:p>
            <a:pPr algn="just"/>
            <a:endParaRPr lang="en-SG" sz="1400" dirty="0">
              <a:latin typeface="Lora" panose="02000503000000020004" pitchFamily="2" charset="77"/>
            </a:endParaRPr>
          </a:p>
          <a:p>
            <a:pPr marL="285750" indent="-285750" algn="just">
              <a:buFont typeface="Wingdings" panose="05000000000000000000" pitchFamily="2" charset="2"/>
              <a:buChar char="à"/>
            </a:pPr>
            <a:r>
              <a:rPr lang="en-SG" sz="1400" dirty="0">
                <a:latin typeface="Lora" panose="02000503000000020004" pitchFamily="2" charset="77"/>
                <a:sym typeface="Wingdings" panose="05000000000000000000" pitchFamily="2" charset="2"/>
              </a:rPr>
              <a:t>Included more design dialogs to yield closure such as the progress bar to show the number of steps left in the registration sequence and the start button.</a:t>
            </a:r>
          </a:p>
          <a:p>
            <a:pPr marL="285750" indent="-285750" algn="just">
              <a:buFont typeface="Wingdings" panose="05000000000000000000" pitchFamily="2" charset="2"/>
              <a:buChar char="à"/>
            </a:pPr>
            <a:r>
              <a:rPr lang="en-SG" sz="1400" dirty="0">
                <a:latin typeface="Lora" panose="02000503000000020004" pitchFamily="2" charset="77"/>
                <a:sym typeface="Wingdings" panose="05000000000000000000" pitchFamily="2" charset="2"/>
              </a:rPr>
              <a:t>Begin Exploring button added after sign up is performed.</a:t>
            </a:r>
          </a:p>
          <a:p>
            <a:pPr marL="285750" indent="-285750" algn="just">
              <a:buFont typeface="Wingdings" panose="05000000000000000000" pitchFamily="2" charset="2"/>
              <a:buChar char="à"/>
            </a:pPr>
            <a:r>
              <a:rPr lang="en-SG" sz="1400" dirty="0">
                <a:latin typeface="Lora" panose="02000503000000020004" pitchFamily="2" charset="77"/>
                <a:sym typeface="Wingdings" panose="05000000000000000000" pitchFamily="2" charset="2"/>
              </a:rPr>
              <a:t>Using a cross button to remove items from the plan.</a:t>
            </a:r>
          </a:p>
        </p:txBody>
      </p:sp>
      <p:cxnSp>
        <p:nvCxnSpPr>
          <p:cNvPr id="23" name="Straight Arrow Connector 22">
            <a:extLst>
              <a:ext uri="{FF2B5EF4-FFF2-40B4-BE49-F238E27FC236}">
                <a16:creationId xmlns:a16="http://schemas.microsoft.com/office/drawing/2014/main" id="{7E64E560-D2E4-D541-B82B-04DAFAB4E7A0}"/>
              </a:ext>
            </a:extLst>
          </p:cNvPr>
          <p:cNvCxnSpPr>
            <a:cxnSpLocks/>
          </p:cNvCxnSpPr>
          <p:nvPr/>
        </p:nvCxnSpPr>
        <p:spPr>
          <a:xfrm>
            <a:off x="3140968" y="2000672"/>
            <a:ext cx="0" cy="5040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F80FD4-9EA7-F646-BC37-2CCD7D4FC58B}"/>
              </a:ext>
            </a:extLst>
          </p:cNvPr>
          <p:cNvCxnSpPr>
            <a:cxnSpLocks/>
          </p:cNvCxnSpPr>
          <p:nvPr/>
        </p:nvCxnSpPr>
        <p:spPr>
          <a:xfrm>
            <a:off x="3140968" y="2864768"/>
            <a:ext cx="0" cy="2880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E81351-CF82-AE48-846C-A21127155038}"/>
              </a:ext>
            </a:extLst>
          </p:cNvPr>
          <p:cNvCxnSpPr>
            <a:cxnSpLocks/>
          </p:cNvCxnSpPr>
          <p:nvPr/>
        </p:nvCxnSpPr>
        <p:spPr>
          <a:xfrm>
            <a:off x="3140968" y="3512840"/>
            <a:ext cx="0" cy="11521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87FF08E-53C1-0F45-9830-B991728BF3B3}"/>
              </a:ext>
            </a:extLst>
          </p:cNvPr>
          <p:cNvGrpSpPr/>
          <p:nvPr/>
        </p:nvGrpSpPr>
        <p:grpSpPr>
          <a:xfrm>
            <a:off x="0" y="1183414"/>
            <a:ext cx="6858000" cy="4613227"/>
            <a:chOff x="132613" y="1223392"/>
            <a:chExt cx="6858000" cy="4613227"/>
          </a:xfrm>
        </p:grpSpPr>
        <p:grpSp>
          <p:nvGrpSpPr>
            <p:cNvPr id="22" name="Group 21">
              <a:extLst>
                <a:ext uri="{FF2B5EF4-FFF2-40B4-BE49-F238E27FC236}">
                  <a16:creationId xmlns:a16="http://schemas.microsoft.com/office/drawing/2014/main" id="{37F4D296-6055-814F-85D4-179EF63CD46C}"/>
                </a:ext>
              </a:extLst>
            </p:cNvPr>
            <p:cNvGrpSpPr/>
            <p:nvPr/>
          </p:nvGrpSpPr>
          <p:grpSpPr>
            <a:xfrm>
              <a:off x="132613" y="1223392"/>
              <a:ext cx="6858000" cy="4613227"/>
              <a:chOff x="0" y="1223392"/>
              <a:chExt cx="6858000" cy="4613227"/>
            </a:xfrm>
          </p:grpSpPr>
          <p:graphicFrame>
            <p:nvGraphicFramePr>
              <p:cNvPr id="3" name="Diagram 2">
                <a:extLst>
                  <a:ext uri="{FF2B5EF4-FFF2-40B4-BE49-F238E27FC236}">
                    <a16:creationId xmlns:a16="http://schemas.microsoft.com/office/drawing/2014/main" id="{6B47E8DA-2B9D-B143-9EA6-C5057E34B8AC}"/>
                  </a:ext>
                </a:extLst>
              </p:cNvPr>
              <p:cNvGraphicFramePr/>
              <p:nvPr>
                <p:extLst>
                  <p:ext uri="{D42A27DB-BD31-4B8C-83A1-F6EECF244321}">
                    <p14:modId xmlns:p14="http://schemas.microsoft.com/office/powerpoint/2010/main" val="2215178861"/>
                  </p:ext>
                </p:extLst>
              </p:nvPr>
            </p:nvGraphicFramePr>
            <p:xfrm>
              <a:off x="0" y="1223392"/>
              <a:ext cx="6858000" cy="4613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541C7CF0-8244-4A45-BDF1-40878456B131}"/>
                  </a:ext>
                </a:extLst>
              </p:cNvPr>
              <p:cNvCxnSpPr>
                <a:cxnSpLocks/>
              </p:cNvCxnSpPr>
              <p:nvPr/>
            </p:nvCxnSpPr>
            <p:spPr>
              <a:xfrm>
                <a:off x="2158855" y="2144688"/>
                <a:ext cx="0" cy="5040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6A8523-B64C-904D-932A-8A8846007B53}"/>
                  </a:ext>
                </a:extLst>
              </p:cNvPr>
              <p:cNvCxnSpPr>
                <a:cxnSpLocks/>
              </p:cNvCxnSpPr>
              <p:nvPr/>
            </p:nvCxnSpPr>
            <p:spPr>
              <a:xfrm>
                <a:off x="2158855" y="3043643"/>
                <a:ext cx="0" cy="8640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B4AD218C-E2AA-7E47-BFEB-7DB0974A9BB8}"/>
                </a:ext>
              </a:extLst>
            </p:cNvPr>
            <p:cNvCxnSpPr>
              <a:cxnSpLocks/>
            </p:cNvCxnSpPr>
            <p:nvPr/>
          </p:nvCxnSpPr>
          <p:spPr>
            <a:xfrm>
              <a:off x="4293096" y="4808984"/>
              <a:ext cx="0" cy="21602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5133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AB5E3EDA-5169-594B-9C6A-8A253B2390C5}"/>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5276636" y="344488"/>
            <a:ext cx="528628" cy="501393"/>
          </a:xfrm>
          <a:prstGeom prst="rect">
            <a:avLst/>
          </a:prstGeom>
        </p:spPr>
      </p:pic>
      <p:grpSp>
        <p:nvGrpSpPr>
          <p:cNvPr id="21" name="Group 20">
            <a:extLst>
              <a:ext uri="{FF2B5EF4-FFF2-40B4-BE49-F238E27FC236}">
                <a16:creationId xmlns:a16="http://schemas.microsoft.com/office/drawing/2014/main" id="{E92B4277-CC9E-9E47-BDD8-7820E96A77CB}"/>
              </a:ext>
            </a:extLst>
          </p:cNvPr>
          <p:cNvGrpSpPr/>
          <p:nvPr/>
        </p:nvGrpSpPr>
        <p:grpSpPr>
          <a:xfrm>
            <a:off x="-99392" y="-51556"/>
            <a:ext cx="5229200" cy="10009112"/>
            <a:chOff x="-171400" y="-15552"/>
            <a:chExt cx="5229200" cy="10009112"/>
          </a:xfrm>
        </p:grpSpPr>
        <p:sp>
          <p:nvSpPr>
            <p:cNvPr id="4" name="Rectangle 3">
              <a:extLst>
                <a:ext uri="{FF2B5EF4-FFF2-40B4-BE49-F238E27FC236}">
                  <a16:creationId xmlns:a16="http://schemas.microsoft.com/office/drawing/2014/main" id="{18CAE970-BF19-9948-A0D3-9116F0502531}"/>
                </a:ext>
              </a:extLst>
            </p:cNvPr>
            <p:cNvSpPr/>
            <p:nvPr/>
          </p:nvSpPr>
          <p:spPr>
            <a:xfrm>
              <a:off x="-171400" y="-15552"/>
              <a:ext cx="5229200" cy="1000911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102" name="Picture 6" descr="Teacher - Free people icons">
              <a:hlinkClick r:id="" action="ppaction://hlinkshowjump?jump=firstslide"/>
              <a:extLst>
                <a:ext uri="{FF2B5EF4-FFF2-40B4-BE49-F238E27FC236}">
                  <a16:creationId xmlns:a16="http://schemas.microsoft.com/office/drawing/2014/main" id="{C901B294-CD47-E148-B4F2-834A9BBE9B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656" y="200472"/>
              <a:ext cx="1009914" cy="10099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 action="ppaction://hlinkshowjump?jump=firstslide"/>
              <a:extLst>
                <a:ext uri="{FF2B5EF4-FFF2-40B4-BE49-F238E27FC236}">
                  <a16:creationId xmlns:a16="http://schemas.microsoft.com/office/drawing/2014/main" id="{6075CDBE-8369-A346-AFF3-79BF2919D383}"/>
                </a:ext>
              </a:extLst>
            </p:cNvPr>
            <p:cNvSpPr txBox="1"/>
            <p:nvPr/>
          </p:nvSpPr>
          <p:spPr>
            <a:xfrm>
              <a:off x="1463816" y="536152"/>
              <a:ext cx="2373676" cy="369332"/>
            </a:xfrm>
            <a:prstGeom prst="rect">
              <a:avLst/>
            </a:prstGeom>
            <a:noFill/>
          </p:spPr>
          <p:txBody>
            <a:bodyPr wrap="square" rtlCol="0">
              <a:spAutoFit/>
            </a:bodyPr>
            <a:lstStyle/>
            <a:p>
              <a:r>
                <a:rPr lang="en-GB" b="1" i="1" dirty="0">
                  <a:solidFill>
                    <a:schemeClr val="bg1"/>
                  </a:solidFill>
                  <a:latin typeface="Lora" panose="02000503000000020004" pitchFamily="2" charset="77"/>
                  <a:ea typeface="Roboto" panose="02000000000000000000" pitchFamily="2" charset="0"/>
                </a:rPr>
                <a:t>Bob’s Family</a:t>
              </a:r>
            </a:p>
          </p:txBody>
        </p:sp>
        <p:cxnSp>
          <p:nvCxnSpPr>
            <p:cNvPr id="10" name="Straight Connector 9">
              <a:extLst>
                <a:ext uri="{FF2B5EF4-FFF2-40B4-BE49-F238E27FC236}">
                  <a16:creationId xmlns:a16="http://schemas.microsoft.com/office/drawing/2014/main" id="{29C4A226-FF0C-AA4E-A7CC-5DA1BC198E76}"/>
                </a:ext>
              </a:extLst>
            </p:cNvPr>
            <p:cNvCxnSpPr>
              <a:cxnSpLocks/>
            </p:cNvCxnSpPr>
            <p:nvPr/>
          </p:nvCxnSpPr>
          <p:spPr>
            <a:xfrm>
              <a:off x="188640" y="1352600"/>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8" descr="Clock circular outline - Free Tools and utensils icons">
              <a:extLst>
                <a:ext uri="{FF2B5EF4-FFF2-40B4-BE49-F238E27FC236}">
                  <a16:creationId xmlns:a16="http://schemas.microsoft.com/office/drawing/2014/main" id="{D55B457C-A843-D94C-B610-ADCCC62EEAAE}"/>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45553" y="1506563"/>
              <a:ext cx="624044" cy="6240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5F5632C-2AC2-FA41-994D-77430035B251}"/>
                </a:ext>
              </a:extLst>
            </p:cNvPr>
            <p:cNvSpPr txBox="1"/>
            <p:nvPr/>
          </p:nvSpPr>
          <p:spPr>
            <a:xfrm>
              <a:off x="1366708" y="1648312"/>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Park’s Hours</a:t>
              </a:r>
            </a:p>
          </p:txBody>
        </p:sp>
        <p:grpSp>
          <p:nvGrpSpPr>
            <p:cNvPr id="2" name="Group 1">
              <a:extLst>
                <a:ext uri="{FF2B5EF4-FFF2-40B4-BE49-F238E27FC236}">
                  <a16:creationId xmlns:a16="http://schemas.microsoft.com/office/drawing/2014/main" id="{D84A08E2-0C21-A640-89A9-7345C0FB1E85}"/>
                </a:ext>
              </a:extLst>
            </p:cNvPr>
            <p:cNvGrpSpPr/>
            <p:nvPr/>
          </p:nvGrpSpPr>
          <p:grpSpPr>
            <a:xfrm>
              <a:off x="188639" y="2210010"/>
              <a:ext cx="3951905" cy="3636083"/>
              <a:chOff x="199212" y="2378551"/>
              <a:chExt cx="3951905" cy="3636083"/>
            </a:xfrm>
          </p:grpSpPr>
          <p:cxnSp>
            <p:nvCxnSpPr>
              <p:cNvPr id="6" name="Straight Connector 5">
                <a:extLst>
                  <a:ext uri="{FF2B5EF4-FFF2-40B4-BE49-F238E27FC236}">
                    <a16:creationId xmlns:a16="http://schemas.microsoft.com/office/drawing/2014/main" id="{C0B0B8BE-79FC-A445-8F6D-D81A76B9B7E4}"/>
                  </a:ext>
                </a:extLst>
              </p:cNvPr>
              <p:cNvCxnSpPr>
                <a:cxnSpLocks/>
              </p:cNvCxnSpPr>
              <p:nvPr/>
            </p:nvCxnSpPr>
            <p:spPr>
              <a:xfrm>
                <a:off x="199212" y="2747883"/>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D78DF0-056C-9E4C-BC58-EBAC1EBE5072}"/>
                  </a:ext>
                </a:extLst>
              </p:cNvPr>
              <p:cNvSpPr txBox="1"/>
              <p:nvPr/>
            </p:nvSpPr>
            <p:spPr>
              <a:xfrm>
                <a:off x="521415" y="2378551"/>
                <a:ext cx="2373676" cy="369332"/>
              </a:xfrm>
              <a:prstGeom prst="rect">
                <a:avLst/>
              </a:prstGeom>
              <a:noFill/>
            </p:spPr>
            <p:txBody>
              <a:bodyPr wrap="square" rtlCol="0">
                <a:spAutoFit/>
              </a:bodyPr>
              <a:lstStyle/>
              <a:p>
                <a:r>
                  <a:rPr lang="en-GB" b="1" i="1" dirty="0">
                    <a:solidFill>
                      <a:schemeClr val="bg1"/>
                    </a:solidFill>
                    <a:latin typeface="Lora" panose="02000503000000020004" pitchFamily="2" charset="77"/>
                    <a:ea typeface="Roboto" panose="02000000000000000000" pitchFamily="2" charset="0"/>
                  </a:rPr>
                  <a:t>Guide</a:t>
                </a:r>
              </a:p>
            </p:txBody>
          </p:sp>
          <p:pic>
            <p:nvPicPr>
              <p:cNvPr id="13" name="Picture 12">
                <a:extLst>
                  <a:ext uri="{FF2B5EF4-FFF2-40B4-BE49-F238E27FC236}">
                    <a16:creationId xmlns:a16="http://schemas.microsoft.com/office/drawing/2014/main" id="{4E0DC6B4-5351-D845-BB1B-AC37E786F695}"/>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517566" y="2841108"/>
                <a:ext cx="701848" cy="701848"/>
              </a:xfrm>
              <a:prstGeom prst="rect">
                <a:avLst/>
              </a:prstGeom>
            </p:spPr>
          </p:pic>
          <p:pic>
            <p:nvPicPr>
              <p:cNvPr id="14" name="Picture 6" descr="Eating Icon #132014 - Free Icons Library">
                <a:extLst>
                  <a:ext uri="{FF2B5EF4-FFF2-40B4-BE49-F238E27FC236}">
                    <a16:creationId xmlns:a16="http://schemas.microsoft.com/office/drawing/2014/main" id="{B4D5DF3F-D93E-3941-820B-300FCE87A422}"/>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21742" y="4530592"/>
                <a:ext cx="701848" cy="7018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Free Icon | Shopping bag">
                <a:extLst>
                  <a:ext uri="{FF2B5EF4-FFF2-40B4-BE49-F238E27FC236}">
                    <a16:creationId xmlns:a16="http://schemas.microsoft.com/office/drawing/2014/main" id="{AEDC0EE7-DE2C-AE48-9DB7-6DE3146D802E}"/>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84664" y="5438630"/>
                <a:ext cx="576004" cy="5760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tage - Free buildings icons">
                <a:extLst>
                  <a:ext uri="{FF2B5EF4-FFF2-40B4-BE49-F238E27FC236}">
                    <a16:creationId xmlns:a16="http://schemas.microsoft.com/office/drawing/2014/main" id="{D46D0F33-ABA3-5149-AD29-0BAC88F3C988}"/>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76309" y="3749146"/>
                <a:ext cx="575256" cy="5752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23E54FA-1A2D-1B49-9AB0-A2E48B63C7E0}"/>
                  </a:ext>
                </a:extLst>
              </p:cNvPr>
              <p:cNvSpPr txBox="1"/>
              <p:nvPr/>
            </p:nvSpPr>
            <p:spPr>
              <a:xfrm>
                <a:off x="1438056" y="3091017"/>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Rides</a:t>
                </a:r>
              </a:p>
            </p:txBody>
          </p:sp>
          <p:sp>
            <p:nvSpPr>
              <p:cNvPr id="18" name="TextBox 17">
                <a:extLst>
                  <a:ext uri="{FF2B5EF4-FFF2-40B4-BE49-F238E27FC236}">
                    <a16:creationId xmlns:a16="http://schemas.microsoft.com/office/drawing/2014/main" id="{020DA811-DD69-6949-9635-0C9F6ADF224E}"/>
                  </a:ext>
                </a:extLst>
              </p:cNvPr>
              <p:cNvSpPr txBox="1"/>
              <p:nvPr/>
            </p:nvSpPr>
            <p:spPr>
              <a:xfrm>
                <a:off x="1438056" y="3867497"/>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Shows</a:t>
                </a:r>
              </a:p>
            </p:txBody>
          </p:sp>
          <p:sp>
            <p:nvSpPr>
              <p:cNvPr id="19" name="TextBox 18">
                <a:extLst>
                  <a:ext uri="{FF2B5EF4-FFF2-40B4-BE49-F238E27FC236}">
                    <a16:creationId xmlns:a16="http://schemas.microsoft.com/office/drawing/2014/main" id="{5BEE148D-0CE0-8E40-86A1-AC05F8985684}"/>
                  </a:ext>
                </a:extLst>
              </p:cNvPr>
              <p:cNvSpPr txBox="1"/>
              <p:nvPr/>
            </p:nvSpPr>
            <p:spPr>
              <a:xfrm>
                <a:off x="1438056" y="4712239"/>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Dining</a:t>
                </a:r>
              </a:p>
            </p:txBody>
          </p:sp>
          <p:sp>
            <p:nvSpPr>
              <p:cNvPr id="20" name="TextBox 19">
                <a:extLst>
                  <a:ext uri="{FF2B5EF4-FFF2-40B4-BE49-F238E27FC236}">
                    <a16:creationId xmlns:a16="http://schemas.microsoft.com/office/drawing/2014/main" id="{8F65644B-E743-A346-B1D2-03C1D157D13A}"/>
                  </a:ext>
                </a:extLst>
              </p:cNvPr>
              <p:cNvSpPr txBox="1"/>
              <p:nvPr/>
            </p:nvSpPr>
            <p:spPr>
              <a:xfrm>
                <a:off x="1438056" y="5563947"/>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Shopping</a:t>
                </a:r>
              </a:p>
            </p:txBody>
          </p:sp>
        </p:grpSp>
        <p:grpSp>
          <p:nvGrpSpPr>
            <p:cNvPr id="3" name="Group 2">
              <a:extLst>
                <a:ext uri="{FF2B5EF4-FFF2-40B4-BE49-F238E27FC236}">
                  <a16:creationId xmlns:a16="http://schemas.microsoft.com/office/drawing/2014/main" id="{FA585380-725A-184E-BDAE-7FBD15249A9A}"/>
                </a:ext>
              </a:extLst>
            </p:cNvPr>
            <p:cNvGrpSpPr/>
            <p:nvPr/>
          </p:nvGrpSpPr>
          <p:grpSpPr>
            <a:xfrm>
              <a:off x="207995" y="5882240"/>
              <a:ext cx="3951905" cy="1145537"/>
              <a:chOff x="248890" y="6047980"/>
              <a:chExt cx="3951905" cy="1145537"/>
            </a:xfrm>
          </p:grpSpPr>
          <p:cxnSp>
            <p:nvCxnSpPr>
              <p:cNvPr id="24" name="Straight Connector 23">
                <a:extLst>
                  <a:ext uri="{FF2B5EF4-FFF2-40B4-BE49-F238E27FC236}">
                    <a16:creationId xmlns:a16="http://schemas.microsoft.com/office/drawing/2014/main" id="{2836A09A-001A-ED49-844A-18964AC1C218}"/>
                  </a:ext>
                </a:extLst>
              </p:cNvPr>
              <p:cNvCxnSpPr>
                <a:cxnSpLocks/>
              </p:cNvCxnSpPr>
              <p:nvPr/>
            </p:nvCxnSpPr>
            <p:spPr>
              <a:xfrm>
                <a:off x="248890" y="6417312"/>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071815C-CF72-F84B-8C5D-670BCE8F43DE}"/>
                  </a:ext>
                </a:extLst>
              </p:cNvPr>
              <p:cNvSpPr txBox="1"/>
              <p:nvPr/>
            </p:nvSpPr>
            <p:spPr>
              <a:xfrm>
                <a:off x="571093" y="6047980"/>
                <a:ext cx="2373676" cy="369332"/>
              </a:xfrm>
              <a:prstGeom prst="rect">
                <a:avLst/>
              </a:prstGeom>
              <a:noFill/>
            </p:spPr>
            <p:txBody>
              <a:bodyPr wrap="square" rtlCol="0">
                <a:spAutoFit/>
              </a:bodyPr>
              <a:lstStyle/>
              <a:p>
                <a:r>
                  <a:rPr lang="en-GB" b="1" i="1" dirty="0">
                    <a:solidFill>
                      <a:schemeClr val="bg1"/>
                    </a:solidFill>
                    <a:latin typeface="Lora" panose="02000503000000020004" pitchFamily="2" charset="77"/>
                    <a:ea typeface="Roboto" panose="02000000000000000000" pitchFamily="2" charset="0"/>
                  </a:rPr>
                  <a:t>Itinerary</a:t>
                </a:r>
              </a:p>
            </p:txBody>
          </p:sp>
          <p:pic>
            <p:nvPicPr>
              <p:cNvPr id="26" name="Picture 16" descr="Free Icon | Calendar tool interface symbol for time administration and  organization">
                <a:extLst>
                  <a:ext uri="{FF2B5EF4-FFF2-40B4-BE49-F238E27FC236}">
                    <a16:creationId xmlns:a16="http://schemas.microsoft.com/office/drawing/2014/main" id="{D7EFA361-9B35-5244-8475-71A63FA086F5}"/>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31987" y="6544571"/>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EEBA9A7-64D8-0948-9DCB-945AD3E8851D}"/>
                  </a:ext>
                </a:extLst>
              </p:cNvPr>
              <p:cNvSpPr txBox="1"/>
              <p:nvPr/>
            </p:nvSpPr>
            <p:spPr>
              <a:xfrm>
                <a:off x="1413575" y="6709258"/>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Plan</a:t>
                </a:r>
              </a:p>
            </p:txBody>
          </p:sp>
        </p:grpSp>
        <p:grpSp>
          <p:nvGrpSpPr>
            <p:cNvPr id="8" name="Group 7">
              <a:extLst>
                <a:ext uri="{FF2B5EF4-FFF2-40B4-BE49-F238E27FC236}">
                  <a16:creationId xmlns:a16="http://schemas.microsoft.com/office/drawing/2014/main" id="{1D99DC66-EB7C-8B40-8784-30CBAB83C506}"/>
                </a:ext>
              </a:extLst>
            </p:cNvPr>
            <p:cNvGrpSpPr/>
            <p:nvPr/>
          </p:nvGrpSpPr>
          <p:grpSpPr>
            <a:xfrm>
              <a:off x="207995" y="7134623"/>
              <a:ext cx="3951905" cy="1112120"/>
              <a:chOff x="207995" y="7299751"/>
              <a:chExt cx="3951905" cy="1112120"/>
            </a:xfrm>
          </p:grpSpPr>
          <p:cxnSp>
            <p:nvCxnSpPr>
              <p:cNvPr id="27" name="Straight Connector 26">
                <a:extLst>
                  <a:ext uri="{FF2B5EF4-FFF2-40B4-BE49-F238E27FC236}">
                    <a16:creationId xmlns:a16="http://schemas.microsoft.com/office/drawing/2014/main" id="{D0130077-BC96-D442-8460-FE1208BEAAD1}"/>
                  </a:ext>
                </a:extLst>
              </p:cNvPr>
              <p:cNvCxnSpPr>
                <a:cxnSpLocks/>
              </p:cNvCxnSpPr>
              <p:nvPr/>
            </p:nvCxnSpPr>
            <p:spPr>
              <a:xfrm>
                <a:off x="207995" y="7669083"/>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B2F2BF9-0103-5644-A70E-DD6657A5A57F}"/>
                  </a:ext>
                </a:extLst>
              </p:cNvPr>
              <p:cNvSpPr txBox="1"/>
              <p:nvPr/>
            </p:nvSpPr>
            <p:spPr>
              <a:xfrm>
                <a:off x="530197" y="7299751"/>
                <a:ext cx="2907585" cy="369332"/>
              </a:xfrm>
              <a:prstGeom prst="rect">
                <a:avLst/>
              </a:prstGeom>
              <a:noFill/>
            </p:spPr>
            <p:txBody>
              <a:bodyPr wrap="square" rtlCol="0">
                <a:spAutoFit/>
              </a:bodyPr>
              <a:lstStyle/>
              <a:p>
                <a:r>
                  <a:rPr lang="en-GB" b="1" i="1" dirty="0">
                    <a:solidFill>
                      <a:schemeClr val="bg1"/>
                    </a:solidFill>
                    <a:latin typeface="Lora" panose="02000503000000020004" pitchFamily="2" charset="77"/>
                    <a:ea typeface="Roboto" panose="02000000000000000000" pitchFamily="2" charset="0"/>
                  </a:rPr>
                  <a:t>Additional Information</a:t>
                </a:r>
              </a:p>
            </p:txBody>
          </p:sp>
          <p:pic>
            <p:nvPicPr>
              <p:cNvPr id="4104" name="Picture 8" descr="Promotions - Free commerce icons">
                <a:extLst>
                  <a:ext uri="{FF2B5EF4-FFF2-40B4-BE49-F238E27FC236}">
                    <a16:creationId xmlns:a16="http://schemas.microsoft.com/office/drawing/2014/main" id="{DB4A0C11-5B05-2B46-94B2-903C3302A5D8}"/>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30197" y="7771966"/>
                <a:ext cx="639905" cy="63990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4AFEB65-6B3C-4646-9E2C-7BD3504B91E5}"/>
                  </a:ext>
                </a:extLst>
              </p:cNvPr>
              <p:cNvSpPr txBox="1"/>
              <p:nvPr/>
            </p:nvSpPr>
            <p:spPr>
              <a:xfrm>
                <a:off x="1413575" y="7925149"/>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Promotions</a:t>
                </a:r>
              </a:p>
            </p:txBody>
          </p:sp>
        </p:grpSp>
        <p:pic>
          <p:nvPicPr>
            <p:cNvPr id="32" name="Picture 18" descr="Question mark - Free signs icons">
              <a:extLst>
                <a:ext uri="{FF2B5EF4-FFF2-40B4-BE49-F238E27FC236}">
                  <a16:creationId xmlns:a16="http://schemas.microsoft.com/office/drawing/2014/main" id="{EB33D011-0549-5B43-BF7F-0BF6182AC254}"/>
                </a:ext>
              </a:extLst>
            </p:cNvPr>
            <p:cNvPicPr>
              <a:picLocks noChangeAspect="1" noChangeArrowheads="1"/>
            </p:cNvPicPr>
            <p:nvPr/>
          </p:nvPicPr>
          <p:blipFill>
            <a:blip r:embed="rId20">
              <a:lum bright="70000" contrast="-70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1093" y="9300973"/>
              <a:ext cx="502237" cy="502237"/>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AC0F4E3A-BE94-1B4B-A5F3-70025CFBEB81}"/>
                </a:ext>
              </a:extLst>
            </p:cNvPr>
            <p:cNvSpPr txBox="1"/>
            <p:nvPr/>
          </p:nvSpPr>
          <p:spPr>
            <a:xfrm>
              <a:off x="1413575" y="9369848"/>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Help</a:t>
              </a:r>
            </a:p>
          </p:txBody>
        </p:sp>
        <p:pic>
          <p:nvPicPr>
            <p:cNvPr id="4106" name="Picture 10" descr="Hospital - Free medical icons">
              <a:extLst>
                <a:ext uri="{FF2B5EF4-FFF2-40B4-BE49-F238E27FC236}">
                  <a16:creationId xmlns:a16="http://schemas.microsoft.com/office/drawing/2014/main" id="{EDC42FB1-A39B-DE4F-AE14-D485FD0072D3}"/>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34041" y="8402234"/>
              <a:ext cx="605997" cy="60599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2B728C3C-F773-4E40-807F-04E192D8C2FD}"/>
                </a:ext>
              </a:extLst>
            </p:cNvPr>
            <p:cNvSpPr txBox="1"/>
            <p:nvPr/>
          </p:nvSpPr>
          <p:spPr>
            <a:xfrm>
              <a:off x="1413575" y="8593723"/>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Amenities</a:t>
              </a:r>
            </a:p>
          </p:txBody>
        </p:sp>
      </p:grpSp>
      <p:grpSp>
        <p:nvGrpSpPr>
          <p:cNvPr id="35" name="Group 34">
            <a:extLst>
              <a:ext uri="{FF2B5EF4-FFF2-40B4-BE49-F238E27FC236}">
                <a16:creationId xmlns:a16="http://schemas.microsoft.com/office/drawing/2014/main" id="{08C8EFEE-D3C4-A147-A7CB-39EC5F9EA4D8}"/>
              </a:ext>
            </a:extLst>
          </p:cNvPr>
          <p:cNvGrpSpPr/>
          <p:nvPr/>
        </p:nvGrpSpPr>
        <p:grpSpPr>
          <a:xfrm rot="5400000">
            <a:off x="-2725" y="2873321"/>
            <a:ext cx="3224641" cy="2697899"/>
            <a:chOff x="16180" y="928308"/>
            <a:chExt cx="6817283" cy="688070"/>
          </a:xfrm>
        </p:grpSpPr>
        <p:sp>
          <p:nvSpPr>
            <p:cNvPr id="36" name="Action Button: Custom 35">
              <a:hlinkClick r:id="rId24" action="ppaction://hlinksldjump" highlightClick="1"/>
              <a:extLst>
                <a:ext uri="{FF2B5EF4-FFF2-40B4-BE49-F238E27FC236}">
                  <a16:creationId xmlns:a16="http://schemas.microsoft.com/office/drawing/2014/main" id="{66FD4B84-5240-664C-8310-A8F208397789}"/>
                </a:ext>
              </a:extLst>
            </p:cNvPr>
            <p:cNvSpPr/>
            <p:nvPr/>
          </p:nvSpPr>
          <p:spPr>
            <a:xfrm flipV="1">
              <a:off x="1722885" y="936199"/>
              <a:ext cx="1705456" cy="68017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ction Button: Custom 36">
              <a:hlinkClick r:id="rId25" action="ppaction://hlinksldjump" highlightClick="1"/>
              <a:extLst>
                <a:ext uri="{FF2B5EF4-FFF2-40B4-BE49-F238E27FC236}">
                  <a16:creationId xmlns:a16="http://schemas.microsoft.com/office/drawing/2014/main" id="{3E22ECA6-33DB-3243-8769-7306725AE104}"/>
                </a:ext>
              </a:extLst>
            </p:cNvPr>
            <p:cNvSpPr/>
            <p:nvPr/>
          </p:nvSpPr>
          <p:spPr>
            <a:xfrm flipV="1">
              <a:off x="3431725" y="928901"/>
              <a:ext cx="1705456" cy="68017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ction Button: Custom 38">
              <a:hlinkClick r:id="rId26" action="ppaction://hlinksldjump" highlightClick="1"/>
              <a:extLst>
                <a:ext uri="{FF2B5EF4-FFF2-40B4-BE49-F238E27FC236}">
                  <a16:creationId xmlns:a16="http://schemas.microsoft.com/office/drawing/2014/main" id="{5FECBE92-5998-1746-BDD7-942751802905}"/>
                </a:ext>
              </a:extLst>
            </p:cNvPr>
            <p:cNvSpPr/>
            <p:nvPr/>
          </p:nvSpPr>
          <p:spPr>
            <a:xfrm flipV="1">
              <a:off x="5128008" y="928308"/>
              <a:ext cx="1705455" cy="68017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Action Button: Custom 39">
              <a:hlinkClick r:id="rId27" action="ppaction://hlinksldjump" highlightClick="1"/>
              <a:extLst>
                <a:ext uri="{FF2B5EF4-FFF2-40B4-BE49-F238E27FC236}">
                  <a16:creationId xmlns:a16="http://schemas.microsoft.com/office/drawing/2014/main" id="{F7746668-7019-5347-B604-A779AE114077}"/>
                </a:ext>
              </a:extLst>
            </p:cNvPr>
            <p:cNvSpPr/>
            <p:nvPr/>
          </p:nvSpPr>
          <p:spPr>
            <a:xfrm flipV="1">
              <a:off x="16180" y="936198"/>
              <a:ext cx="1705456" cy="68017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1" name="Action Button: Custom 40">
            <a:hlinkClick r:id="rId28" action="ppaction://hlinksldjump" highlightClick="1"/>
            <a:extLst>
              <a:ext uri="{FF2B5EF4-FFF2-40B4-BE49-F238E27FC236}">
                <a16:creationId xmlns:a16="http://schemas.microsoft.com/office/drawing/2014/main" id="{8A7C463D-D23A-454D-91D5-0B06CE139F09}"/>
              </a:ext>
            </a:extLst>
          </p:cNvPr>
          <p:cNvSpPr/>
          <p:nvPr/>
        </p:nvSpPr>
        <p:spPr>
          <a:xfrm rot="5400000" flipV="1">
            <a:off x="1334795" y="5361790"/>
            <a:ext cx="806697" cy="266695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hlinkClick r:id="" action="ppaction://hlinkshowjump?jump=lastslideviewed"/>
            <a:extLst>
              <a:ext uri="{FF2B5EF4-FFF2-40B4-BE49-F238E27FC236}">
                <a16:creationId xmlns:a16="http://schemas.microsoft.com/office/drawing/2014/main" id="{FC244911-33C1-E544-861B-7501897946FF}"/>
              </a:ext>
            </a:extLst>
          </p:cNvPr>
          <p:cNvSpPr/>
          <p:nvPr/>
        </p:nvSpPr>
        <p:spPr>
          <a:xfrm>
            <a:off x="5129808" y="-30918"/>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Graphic 4" descr="Right pointing backhand index ">
            <a:extLst>
              <a:ext uri="{FF2B5EF4-FFF2-40B4-BE49-F238E27FC236}">
                <a16:creationId xmlns:a16="http://schemas.microsoft.com/office/drawing/2014/main" id="{E978A260-7570-0141-A50D-3B155E3ED39E}"/>
              </a:ext>
            </a:extLst>
          </p:cNvPr>
          <p:cNvSpPr/>
          <p:nvPr/>
        </p:nvSpPr>
        <p:spPr>
          <a:xfrm rot="16200000">
            <a:off x="1491767" y="7004853"/>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3923683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AB5E3EDA-5169-594B-9C6A-8A253B2390C5}"/>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5276636" y="344488"/>
            <a:ext cx="528628" cy="501393"/>
          </a:xfrm>
          <a:prstGeom prst="rect">
            <a:avLst/>
          </a:prstGeom>
        </p:spPr>
      </p:pic>
      <p:grpSp>
        <p:nvGrpSpPr>
          <p:cNvPr id="35" name="Group 34">
            <a:extLst>
              <a:ext uri="{FF2B5EF4-FFF2-40B4-BE49-F238E27FC236}">
                <a16:creationId xmlns:a16="http://schemas.microsoft.com/office/drawing/2014/main" id="{08C8EFEE-D3C4-A147-A7CB-39EC5F9EA4D8}"/>
              </a:ext>
            </a:extLst>
          </p:cNvPr>
          <p:cNvGrpSpPr/>
          <p:nvPr/>
        </p:nvGrpSpPr>
        <p:grpSpPr>
          <a:xfrm rot="5400000">
            <a:off x="-2725" y="2873321"/>
            <a:ext cx="3224641" cy="2697899"/>
            <a:chOff x="16180" y="928308"/>
            <a:chExt cx="6817283" cy="688070"/>
          </a:xfrm>
        </p:grpSpPr>
        <p:sp>
          <p:nvSpPr>
            <p:cNvPr id="36" name="Action Button: Custom 35">
              <a:hlinkClick r:id="rId5" action="ppaction://hlinksldjump" highlightClick="1"/>
              <a:extLst>
                <a:ext uri="{FF2B5EF4-FFF2-40B4-BE49-F238E27FC236}">
                  <a16:creationId xmlns:a16="http://schemas.microsoft.com/office/drawing/2014/main" id="{66FD4B84-5240-664C-8310-A8F208397789}"/>
                </a:ext>
              </a:extLst>
            </p:cNvPr>
            <p:cNvSpPr/>
            <p:nvPr/>
          </p:nvSpPr>
          <p:spPr>
            <a:xfrm flipV="1">
              <a:off x="1722885" y="936199"/>
              <a:ext cx="1705456" cy="68017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Action Button: Custom 36">
              <a:hlinkClick r:id="rId6" action="ppaction://hlinksldjump" highlightClick="1"/>
              <a:extLst>
                <a:ext uri="{FF2B5EF4-FFF2-40B4-BE49-F238E27FC236}">
                  <a16:creationId xmlns:a16="http://schemas.microsoft.com/office/drawing/2014/main" id="{3E22ECA6-33DB-3243-8769-7306725AE104}"/>
                </a:ext>
              </a:extLst>
            </p:cNvPr>
            <p:cNvSpPr/>
            <p:nvPr/>
          </p:nvSpPr>
          <p:spPr>
            <a:xfrm flipV="1">
              <a:off x="3431725" y="928901"/>
              <a:ext cx="1705456" cy="68017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ction Button: Custom 38">
              <a:hlinkClick r:id="rId7" action="ppaction://hlinksldjump" highlightClick="1"/>
              <a:extLst>
                <a:ext uri="{FF2B5EF4-FFF2-40B4-BE49-F238E27FC236}">
                  <a16:creationId xmlns:a16="http://schemas.microsoft.com/office/drawing/2014/main" id="{5FECBE92-5998-1746-BDD7-942751802905}"/>
                </a:ext>
              </a:extLst>
            </p:cNvPr>
            <p:cNvSpPr/>
            <p:nvPr/>
          </p:nvSpPr>
          <p:spPr>
            <a:xfrm flipV="1">
              <a:off x="5128008" y="928308"/>
              <a:ext cx="1705455" cy="68017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Action Button: Custom 39">
              <a:hlinkClick r:id="rId8" action="ppaction://hlinksldjump" highlightClick="1"/>
              <a:extLst>
                <a:ext uri="{FF2B5EF4-FFF2-40B4-BE49-F238E27FC236}">
                  <a16:creationId xmlns:a16="http://schemas.microsoft.com/office/drawing/2014/main" id="{F7746668-7019-5347-B604-A779AE114077}"/>
                </a:ext>
              </a:extLst>
            </p:cNvPr>
            <p:cNvSpPr/>
            <p:nvPr/>
          </p:nvSpPr>
          <p:spPr>
            <a:xfrm flipV="1">
              <a:off x="16180" y="936198"/>
              <a:ext cx="1705456" cy="68017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1" name="Action Button: Custom 40">
            <a:hlinkClick r:id="rId9" action="ppaction://hlinksldjump" highlightClick="1"/>
            <a:extLst>
              <a:ext uri="{FF2B5EF4-FFF2-40B4-BE49-F238E27FC236}">
                <a16:creationId xmlns:a16="http://schemas.microsoft.com/office/drawing/2014/main" id="{8A7C463D-D23A-454D-91D5-0B06CE139F09}"/>
              </a:ext>
            </a:extLst>
          </p:cNvPr>
          <p:cNvSpPr/>
          <p:nvPr/>
        </p:nvSpPr>
        <p:spPr>
          <a:xfrm rot="5400000" flipV="1">
            <a:off x="1334795" y="5361790"/>
            <a:ext cx="806697" cy="266695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hlinkClick r:id="" action="ppaction://hlinkshowjump?jump=lastslideviewed"/>
            <a:extLst>
              <a:ext uri="{FF2B5EF4-FFF2-40B4-BE49-F238E27FC236}">
                <a16:creationId xmlns:a16="http://schemas.microsoft.com/office/drawing/2014/main" id="{FC244911-33C1-E544-861B-7501897946FF}"/>
              </a:ext>
            </a:extLst>
          </p:cNvPr>
          <p:cNvSpPr/>
          <p:nvPr/>
        </p:nvSpPr>
        <p:spPr>
          <a:xfrm>
            <a:off x="5129808" y="-30918"/>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2" name="Group 21">
            <a:extLst>
              <a:ext uri="{FF2B5EF4-FFF2-40B4-BE49-F238E27FC236}">
                <a16:creationId xmlns:a16="http://schemas.microsoft.com/office/drawing/2014/main" id="{81B37FF3-9239-E745-BB27-0FB466B3AAE2}"/>
              </a:ext>
            </a:extLst>
          </p:cNvPr>
          <p:cNvGrpSpPr/>
          <p:nvPr/>
        </p:nvGrpSpPr>
        <p:grpSpPr>
          <a:xfrm>
            <a:off x="-99392" y="-51556"/>
            <a:ext cx="5229200" cy="10009112"/>
            <a:chOff x="-99392" y="-51556"/>
            <a:chExt cx="5229200" cy="10009112"/>
          </a:xfrm>
        </p:grpSpPr>
        <p:grpSp>
          <p:nvGrpSpPr>
            <p:cNvPr id="21" name="Group 20">
              <a:extLst>
                <a:ext uri="{FF2B5EF4-FFF2-40B4-BE49-F238E27FC236}">
                  <a16:creationId xmlns:a16="http://schemas.microsoft.com/office/drawing/2014/main" id="{E92B4277-CC9E-9E47-BDD8-7820E96A77CB}"/>
                </a:ext>
              </a:extLst>
            </p:cNvPr>
            <p:cNvGrpSpPr/>
            <p:nvPr/>
          </p:nvGrpSpPr>
          <p:grpSpPr>
            <a:xfrm>
              <a:off x="-99392" y="-51556"/>
              <a:ext cx="5229200" cy="10009112"/>
              <a:chOff x="-171400" y="-15552"/>
              <a:chExt cx="5229200" cy="10009112"/>
            </a:xfrm>
          </p:grpSpPr>
          <p:sp>
            <p:nvSpPr>
              <p:cNvPr id="4" name="Rectangle 3">
                <a:extLst>
                  <a:ext uri="{FF2B5EF4-FFF2-40B4-BE49-F238E27FC236}">
                    <a16:creationId xmlns:a16="http://schemas.microsoft.com/office/drawing/2014/main" id="{18CAE970-BF19-9948-A0D3-9116F0502531}"/>
                  </a:ext>
                </a:extLst>
              </p:cNvPr>
              <p:cNvSpPr/>
              <p:nvPr/>
            </p:nvSpPr>
            <p:spPr>
              <a:xfrm>
                <a:off x="-171400" y="-15552"/>
                <a:ext cx="5229200" cy="1000911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102" name="Picture 6" descr="Teacher - Free people icons">
                <a:hlinkClick r:id="" action="ppaction://hlinkshowjump?jump=firstslide"/>
                <a:extLst>
                  <a:ext uri="{FF2B5EF4-FFF2-40B4-BE49-F238E27FC236}">
                    <a16:creationId xmlns:a16="http://schemas.microsoft.com/office/drawing/2014/main" id="{C901B294-CD47-E148-B4F2-834A9BBE9B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656" y="200472"/>
                <a:ext cx="1009914" cy="10099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 action="ppaction://hlinkshowjump?jump=firstslide"/>
                <a:extLst>
                  <a:ext uri="{FF2B5EF4-FFF2-40B4-BE49-F238E27FC236}">
                    <a16:creationId xmlns:a16="http://schemas.microsoft.com/office/drawing/2014/main" id="{6075CDBE-8369-A346-AFF3-79BF2919D383}"/>
                  </a:ext>
                </a:extLst>
              </p:cNvPr>
              <p:cNvSpPr txBox="1"/>
              <p:nvPr/>
            </p:nvSpPr>
            <p:spPr>
              <a:xfrm>
                <a:off x="1463816" y="536152"/>
                <a:ext cx="2373676" cy="369332"/>
              </a:xfrm>
              <a:prstGeom prst="rect">
                <a:avLst/>
              </a:prstGeom>
              <a:noFill/>
            </p:spPr>
            <p:txBody>
              <a:bodyPr wrap="square" rtlCol="0">
                <a:spAutoFit/>
              </a:bodyPr>
              <a:lstStyle/>
              <a:p>
                <a:r>
                  <a:rPr lang="en-GB" b="1" i="1" dirty="0">
                    <a:solidFill>
                      <a:schemeClr val="bg1"/>
                    </a:solidFill>
                    <a:latin typeface="Lora" panose="02000503000000020004" pitchFamily="2" charset="77"/>
                    <a:ea typeface="Roboto" panose="02000000000000000000" pitchFamily="2" charset="0"/>
                  </a:rPr>
                  <a:t>Bob’s Family</a:t>
                </a:r>
              </a:p>
            </p:txBody>
          </p:sp>
          <p:cxnSp>
            <p:nvCxnSpPr>
              <p:cNvPr id="10" name="Straight Connector 9">
                <a:extLst>
                  <a:ext uri="{FF2B5EF4-FFF2-40B4-BE49-F238E27FC236}">
                    <a16:creationId xmlns:a16="http://schemas.microsoft.com/office/drawing/2014/main" id="{29C4A226-FF0C-AA4E-A7CC-5DA1BC198E76}"/>
                  </a:ext>
                </a:extLst>
              </p:cNvPr>
              <p:cNvCxnSpPr>
                <a:cxnSpLocks/>
              </p:cNvCxnSpPr>
              <p:nvPr/>
            </p:nvCxnSpPr>
            <p:spPr>
              <a:xfrm>
                <a:off x="188640" y="1352600"/>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8" descr="Clock circular outline - Free Tools and utensils icons">
                <a:extLst>
                  <a:ext uri="{FF2B5EF4-FFF2-40B4-BE49-F238E27FC236}">
                    <a16:creationId xmlns:a16="http://schemas.microsoft.com/office/drawing/2014/main" id="{D55B457C-A843-D94C-B610-ADCCC62EEAAE}"/>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45553" y="1506563"/>
                <a:ext cx="624044" cy="6240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5F5632C-2AC2-FA41-994D-77430035B251}"/>
                  </a:ext>
                </a:extLst>
              </p:cNvPr>
              <p:cNvSpPr txBox="1"/>
              <p:nvPr/>
            </p:nvSpPr>
            <p:spPr>
              <a:xfrm>
                <a:off x="1366708" y="1648312"/>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Park’s Hours</a:t>
                </a:r>
              </a:p>
            </p:txBody>
          </p:sp>
          <p:grpSp>
            <p:nvGrpSpPr>
              <p:cNvPr id="2" name="Group 1">
                <a:extLst>
                  <a:ext uri="{FF2B5EF4-FFF2-40B4-BE49-F238E27FC236}">
                    <a16:creationId xmlns:a16="http://schemas.microsoft.com/office/drawing/2014/main" id="{D84A08E2-0C21-A640-89A9-7345C0FB1E85}"/>
                  </a:ext>
                </a:extLst>
              </p:cNvPr>
              <p:cNvGrpSpPr/>
              <p:nvPr/>
            </p:nvGrpSpPr>
            <p:grpSpPr>
              <a:xfrm>
                <a:off x="188639" y="2210010"/>
                <a:ext cx="3951905" cy="3636083"/>
                <a:chOff x="199212" y="2378551"/>
                <a:chExt cx="3951905" cy="3636083"/>
              </a:xfrm>
            </p:grpSpPr>
            <p:cxnSp>
              <p:nvCxnSpPr>
                <p:cNvPr id="6" name="Straight Connector 5">
                  <a:extLst>
                    <a:ext uri="{FF2B5EF4-FFF2-40B4-BE49-F238E27FC236}">
                      <a16:creationId xmlns:a16="http://schemas.microsoft.com/office/drawing/2014/main" id="{C0B0B8BE-79FC-A445-8F6D-D81A76B9B7E4}"/>
                    </a:ext>
                  </a:extLst>
                </p:cNvPr>
                <p:cNvCxnSpPr>
                  <a:cxnSpLocks/>
                </p:cNvCxnSpPr>
                <p:nvPr/>
              </p:nvCxnSpPr>
              <p:spPr>
                <a:xfrm>
                  <a:off x="199212" y="2747883"/>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D78DF0-056C-9E4C-BC58-EBAC1EBE5072}"/>
                    </a:ext>
                  </a:extLst>
                </p:cNvPr>
                <p:cNvSpPr txBox="1"/>
                <p:nvPr/>
              </p:nvSpPr>
              <p:spPr>
                <a:xfrm>
                  <a:off x="521415" y="2378551"/>
                  <a:ext cx="2373676" cy="369332"/>
                </a:xfrm>
                <a:prstGeom prst="rect">
                  <a:avLst/>
                </a:prstGeom>
                <a:noFill/>
              </p:spPr>
              <p:txBody>
                <a:bodyPr wrap="square" rtlCol="0">
                  <a:spAutoFit/>
                </a:bodyPr>
                <a:lstStyle/>
                <a:p>
                  <a:r>
                    <a:rPr lang="en-GB" b="1" i="1" dirty="0">
                      <a:solidFill>
                        <a:schemeClr val="bg1"/>
                      </a:solidFill>
                      <a:latin typeface="Lora" panose="02000503000000020004" pitchFamily="2" charset="77"/>
                      <a:ea typeface="Roboto" panose="02000000000000000000" pitchFamily="2" charset="0"/>
                    </a:rPr>
                    <a:t>Guide</a:t>
                  </a:r>
                </a:p>
              </p:txBody>
            </p:sp>
            <p:pic>
              <p:nvPicPr>
                <p:cNvPr id="13" name="Picture 12">
                  <a:extLst>
                    <a:ext uri="{FF2B5EF4-FFF2-40B4-BE49-F238E27FC236}">
                      <a16:creationId xmlns:a16="http://schemas.microsoft.com/office/drawing/2014/main" id="{4E0DC6B4-5351-D845-BB1B-AC37E786F695}"/>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Lst>
                </a:blip>
                <a:stretch>
                  <a:fillRect/>
                </a:stretch>
              </p:blipFill>
              <p:spPr>
                <a:xfrm>
                  <a:off x="517566" y="2841108"/>
                  <a:ext cx="701848" cy="701848"/>
                </a:xfrm>
                <a:prstGeom prst="rect">
                  <a:avLst/>
                </a:prstGeom>
              </p:spPr>
            </p:pic>
            <p:pic>
              <p:nvPicPr>
                <p:cNvPr id="14" name="Picture 6" descr="Eating Icon #132014 - Free Icons Library">
                  <a:extLst>
                    <a:ext uri="{FF2B5EF4-FFF2-40B4-BE49-F238E27FC236}">
                      <a16:creationId xmlns:a16="http://schemas.microsoft.com/office/drawing/2014/main" id="{B4D5DF3F-D93E-3941-820B-300FCE87A422}"/>
                    </a:ext>
                  </a:extLst>
                </p:cNvPr>
                <p:cNvPicPr>
                  <a:picLocks noChangeAspect="1" noChangeArrowheads="1"/>
                </p:cNvPicPr>
                <p:nvPr/>
              </p:nvPicPr>
              <p:blipFill>
                <a:blip r:embed="rId15">
                  <a:lum bright="70000" contrast="-70000"/>
                  <a:extLst>
                    <a:ext uri="{BEBA8EAE-BF5A-486C-A8C5-ECC9F3942E4B}">
                      <a14:imgProps xmlns:a14="http://schemas.microsoft.com/office/drawing/2010/main">
                        <a14:imgLayer r:embed="rId1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21742" y="4530592"/>
                  <a:ext cx="701848" cy="7018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Free Icon | Shopping bag">
                  <a:extLst>
                    <a:ext uri="{FF2B5EF4-FFF2-40B4-BE49-F238E27FC236}">
                      <a16:creationId xmlns:a16="http://schemas.microsoft.com/office/drawing/2014/main" id="{AEDC0EE7-DE2C-AE48-9DB7-6DE3146D802E}"/>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84664" y="5438630"/>
                  <a:ext cx="576004" cy="5760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tage - Free buildings icons">
                  <a:extLst>
                    <a:ext uri="{FF2B5EF4-FFF2-40B4-BE49-F238E27FC236}">
                      <a16:creationId xmlns:a16="http://schemas.microsoft.com/office/drawing/2014/main" id="{D46D0F33-ABA3-5149-AD29-0BAC88F3C988}"/>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76309" y="3749146"/>
                  <a:ext cx="575256" cy="5752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23E54FA-1A2D-1B49-9AB0-A2E48B63C7E0}"/>
                    </a:ext>
                  </a:extLst>
                </p:cNvPr>
                <p:cNvSpPr txBox="1"/>
                <p:nvPr/>
              </p:nvSpPr>
              <p:spPr>
                <a:xfrm>
                  <a:off x="1438056" y="3091017"/>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Rides</a:t>
                  </a:r>
                </a:p>
              </p:txBody>
            </p:sp>
            <p:sp>
              <p:nvSpPr>
                <p:cNvPr id="18" name="TextBox 17">
                  <a:extLst>
                    <a:ext uri="{FF2B5EF4-FFF2-40B4-BE49-F238E27FC236}">
                      <a16:creationId xmlns:a16="http://schemas.microsoft.com/office/drawing/2014/main" id="{020DA811-DD69-6949-9635-0C9F6ADF224E}"/>
                    </a:ext>
                  </a:extLst>
                </p:cNvPr>
                <p:cNvSpPr txBox="1"/>
                <p:nvPr/>
              </p:nvSpPr>
              <p:spPr>
                <a:xfrm>
                  <a:off x="1438056" y="3867497"/>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Shows</a:t>
                  </a:r>
                </a:p>
              </p:txBody>
            </p:sp>
            <p:sp>
              <p:nvSpPr>
                <p:cNvPr id="19" name="TextBox 18">
                  <a:extLst>
                    <a:ext uri="{FF2B5EF4-FFF2-40B4-BE49-F238E27FC236}">
                      <a16:creationId xmlns:a16="http://schemas.microsoft.com/office/drawing/2014/main" id="{5BEE148D-0CE0-8E40-86A1-AC05F8985684}"/>
                    </a:ext>
                  </a:extLst>
                </p:cNvPr>
                <p:cNvSpPr txBox="1"/>
                <p:nvPr/>
              </p:nvSpPr>
              <p:spPr>
                <a:xfrm>
                  <a:off x="1438056" y="4712239"/>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Dining</a:t>
                  </a:r>
                </a:p>
              </p:txBody>
            </p:sp>
            <p:sp>
              <p:nvSpPr>
                <p:cNvPr id="20" name="TextBox 19">
                  <a:extLst>
                    <a:ext uri="{FF2B5EF4-FFF2-40B4-BE49-F238E27FC236}">
                      <a16:creationId xmlns:a16="http://schemas.microsoft.com/office/drawing/2014/main" id="{8F65644B-E743-A346-B1D2-03C1D157D13A}"/>
                    </a:ext>
                  </a:extLst>
                </p:cNvPr>
                <p:cNvSpPr txBox="1"/>
                <p:nvPr/>
              </p:nvSpPr>
              <p:spPr>
                <a:xfrm>
                  <a:off x="1438056" y="5563947"/>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Shopping</a:t>
                  </a:r>
                </a:p>
              </p:txBody>
            </p:sp>
          </p:grpSp>
          <p:grpSp>
            <p:nvGrpSpPr>
              <p:cNvPr id="3" name="Group 2">
                <a:extLst>
                  <a:ext uri="{FF2B5EF4-FFF2-40B4-BE49-F238E27FC236}">
                    <a16:creationId xmlns:a16="http://schemas.microsoft.com/office/drawing/2014/main" id="{FA585380-725A-184E-BDAE-7FBD15249A9A}"/>
                  </a:ext>
                </a:extLst>
              </p:cNvPr>
              <p:cNvGrpSpPr/>
              <p:nvPr/>
            </p:nvGrpSpPr>
            <p:grpSpPr>
              <a:xfrm>
                <a:off x="207995" y="5882240"/>
                <a:ext cx="3951905" cy="1145537"/>
                <a:chOff x="248890" y="6047980"/>
                <a:chExt cx="3951905" cy="1145537"/>
              </a:xfrm>
            </p:grpSpPr>
            <p:cxnSp>
              <p:nvCxnSpPr>
                <p:cNvPr id="24" name="Straight Connector 23">
                  <a:extLst>
                    <a:ext uri="{FF2B5EF4-FFF2-40B4-BE49-F238E27FC236}">
                      <a16:creationId xmlns:a16="http://schemas.microsoft.com/office/drawing/2014/main" id="{2836A09A-001A-ED49-844A-18964AC1C218}"/>
                    </a:ext>
                  </a:extLst>
                </p:cNvPr>
                <p:cNvCxnSpPr>
                  <a:cxnSpLocks/>
                </p:cNvCxnSpPr>
                <p:nvPr/>
              </p:nvCxnSpPr>
              <p:spPr>
                <a:xfrm>
                  <a:off x="248890" y="6417312"/>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071815C-CF72-F84B-8C5D-670BCE8F43DE}"/>
                    </a:ext>
                  </a:extLst>
                </p:cNvPr>
                <p:cNvSpPr txBox="1"/>
                <p:nvPr/>
              </p:nvSpPr>
              <p:spPr>
                <a:xfrm>
                  <a:off x="571093" y="6047980"/>
                  <a:ext cx="2373676" cy="369332"/>
                </a:xfrm>
                <a:prstGeom prst="rect">
                  <a:avLst/>
                </a:prstGeom>
                <a:noFill/>
              </p:spPr>
              <p:txBody>
                <a:bodyPr wrap="square" rtlCol="0">
                  <a:spAutoFit/>
                </a:bodyPr>
                <a:lstStyle/>
                <a:p>
                  <a:r>
                    <a:rPr lang="en-GB" b="1" i="1" dirty="0">
                      <a:solidFill>
                        <a:schemeClr val="bg1"/>
                      </a:solidFill>
                      <a:latin typeface="Lora" panose="02000503000000020004" pitchFamily="2" charset="77"/>
                      <a:ea typeface="Roboto" panose="02000000000000000000" pitchFamily="2" charset="0"/>
                    </a:rPr>
                    <a:t>Itinerary</a:t>
                  </a:r>
                </a:p>
              </p:txBody>
            </p:sp>
            <p:pic>
              <p:nvPicPr>
                <p:cNvPr id="26" name="Picture 16" descr="Free Icon | Calendar tool interface symbol for time administration and  organization">
                  <a:extLst>
                    <a:ext uri="{FF2B5EF4-FFF2-40B4-BE49-F238E27FC236}">
                      <a16:creationId xmlns:a16="http://schemas.microsoft.com/office/drawing/2014/main" id="{D7EFA361-9B35-5244-8475-71A63FA086F5}"/>
                    </a:ext>
                  </a:extLst>
                </p:cNvPr>
                <p:cNvPicPr>
                  <a:picLocks noChangeAspect="1" noChangeArrowheads="1"/>
                </p:cNvPicPr>
                <p:nvPr/>
              </p:nvPicPr>
              <p:blipFill>
                <a:blip r:embed="rId21">
                  <a:lum bright="70000" contrast="-70000"/>
                  <a:extLst>
                    <a:ext uri="{BEBA8EAE-BF5A-486C-A8C5-ECC9F3942E4B}">
                      <a14:imgProps xmlns:a14="http://schemas.microsoft.com/office/drawing/2010/main">
                        <a14:imgLayer r:embed="rId22">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31987" y="6544571"/>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EEBA9A7-64D8-0948-9DCB-945AD3E8851D}"/>
                    </a:ext>
                  </a:extLst>
                </p:cNvPr>
                <p:cNvSpPr txBox="1"/>
                <p:nvPr/>
              </p:nvSpPr>
              <p:spPr>
                <a:xfrm>
                  <a:off x="1413575" y="6709258"/>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Plan</a:t>
                  </a:r>
                </a:p>
              </p:txBody>
            </p:sp>
          </p:grpSp>
          <p:grpSp>
            <p:nvGrpSpPr>
              <p:cNvPr id="8" name="Group 7">
                <a:extLst>
                  <a:ext uri="{FF2B5EF4-FFF2-40B4-BE49-F238E27FC236}">
                    <a16:creationId xmlns:a16="http://schemas.microsoft.com/office/drawing/2014/main" id="{1D99DC66-EB7C-8B40-8784-30CBAB83C506}"/>
                  </a:ext>
                </a:extLst>
              </p:cNvPr>
              <p:cNvGrpSpPr/>
              <p:nvPr/>
            </p:nvGrpSpPr>
            <p:grpSpPr>
              <a:xfrm>
                <a:off x="207995" y="7134623"/>
                <a:ext cx="3951905" cy="1112120"/>
                <a:chOff x="207995" y="7299751"/>
                <a:chExt cx="3951905" cy="1112120"/>
              </a:xfrm>
            </p:grpSpPr>
            <p:cxnSp>
              <p:nvCxnSpPr>
                <p:cNvPr id="27" name="Straight Connector 26">
                  <a:extLst>
                    <a:ext uri="{FF2B5EF4-FFF2-40B4-BE49-F238E27FC236}">
                      <a16:creationId xmlns:a16="http://schemas.microsoft.com/office/drawing/2014/main" id="{D0130077-BC96-D442-8460-FE1208BEAAD1}"/>
                    </a:ext>
                  </a:extLst>
                </p:cNvPr>
                <p:cNvCxnSpPr>
                  <a:cxnSpLocks/>
                </p:cNvCxnSpPr>
                <p:nvPr/>
              </p:nvCxnSpPr>
              <p:spPr>
                <a:xfrm>
                  <a:off x="207995" y="7669083"/>
                  <a:ext cx="3951905"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B2F2BF9-0103-5644-A70E-DD6657A5A57F}"/>
                    </a:ext>
                  </a:extLst>
                </p:cNvPr>
                <p:cNvSpPr txBox="1"/>
                <p:nvPr/>
              </p:nvSpPr>
              <p:spPr>
                <a:xfrm>
                  <a:off x="530197" y="7299751"/>
                  <a:ext cx="2907585" cy="369332"/>
                </a:xfrm>
                <a:prstGeom prst="rect">
                  <a:avLst/>
                </a:prstGeom>
                <a:noFill/>
              </p:spPr>
              <p:txBody>
                <a:bodyPr wrap="square" rtlCol="0">
                  <a:spAutoFit/>
                </a:bodyPr>
                <a:lstStyle/>
                <a:p>
                  <a:r>
                    <a:rPr lang="en-GB" b="1" i="1" dirty="0">
                      <a:solidFill>
                        <a:schemeClr val="bg1"/>
                      </a:solidFill>
                      <a:latin typeface="Lora" panose="02000503000000020004" pitchFamily="2" charset="77"/>
                      <a:ea typeface="Roboto" panose="02000000000000000000" pitchFamily="2" charset="0"/>
                    </a:rPr>
                    <a:t>Additional Information</a:t>
                  </a:r>
                </a:p>
              </p:txBody>
            </p:sp>
            <p:pic>
              <p:nvPicPr>
                <p:cNvPr id="4104" name="Picture 8" descr="Promotions - Free commerce icons">
                  <a:extLst>
                    <a:ext uri="{FF2B5EF4-FFF2-40B4-BE49-F238E27FC236}">
                      <a16:creationId xmlns:a16="http://schemas.microsoft.com/office/drawing/2014/main" id="{DB4A0C11-5B05-2B46-94B2-903C3302A5D8}"/>
                    </a:ext>
                  </a:extLst>
                </p:cNvPr>
                <p:cNvPicPr>
                  <a:picLocks noChangeAspect="1" noChangeArrowheads="1"/>
                </p:cNvPicPr>
                <p:nvPr/>
              </p:nvPicPr>
              <p:blipFill>
                <a:blip r:embed="rId23">
                  <a:lum bright="70000" contrast="-70000"/>
                  <a:extLst>
                    <a:ext uri="{BEBA8EAE-BF5A-486C-A8C5-ECC9F3942E4B}">
                      <a14:imgProps xmlns:a14="http://schemas.microsoft.com/office/drawing/2010/main">
                        <a14:imgLayer r:embed="rId2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30197" y="7771966"/>
                  <a:ext cx="639905" cy="63990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4AFEB65-6B3C-4646-9E2C-7BD3504B91E5}"/>
                    </a:ext>
                  </a:extLst>
                </p:cNvPr>
                <p:cNvSpPr txBox="1"/>
                <p:nvPr/>
              </p:nvSpPr>
              <p:spPr>
                <a:xfrm>
                  <a:off x="1413575" y="7925149"/>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Promotions</a:t>
                  </a:r>
                </a:p>
              </p:txBody>
            </p:sp>
          </p:grpSp>
          <p:pic>
            <p:nvPicPr>
              <p:cNvPr id="32" name="Picture 18" descr="Question mark - Free signs icons">
                <a:extLst>
                  <a:ext uri="{FF2B5EF4-FFF2-40B4-BE49-F238E27FC236}">
                    <a16:creationId xmlns:a16="http://schemas.microsoft.com/office/drawing/2014/main" id="{EB33D011-0549-5B43-BF7F-0BF6182AC254}"/>
                  </a:ext>
                </a:extLst>
              </p:cNvPr>
              <p:cNvPicPr>
                <a:picLocks noChangeAspect="1" noChangeArrowheads="1"/>
              </p:cNvPicPr>
              <p:nvPr/>
            </p:nvPicPr>
            <p:blipFill>
              <a:blip r:embed="rId25">
                <a:lum bright="70000" contrast="-70000"/>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1093" y="9300973"/>
                <a:ext cx="502237" cy="502237"/>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AC0F4E3A-BE94-1B4B-A5F3-70025CFBEB81}"/>
                  </a:ext>
                </a:extLst>
              </p:cNvPr>
              <p:cNvSpPr txBox="1"/>
              <p:nvPr/>
            </p:nvSpPr>
            <p:spPr>
              <a:xfrm>
                <a:off x="1413575" y="9369848"/>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Help</a:t>
                </a:r>
              </a:p>
            </p:txBody>
          </p:sp>
          <p:pic>
            <p:nvPicPr>
              <p:cNvPr id="4106" name="Picture 10" descr="Hospital - Free medical icons">
                <a:extLst>
                  <a:ext uri="{FF2B5EF4-FFF2-40B4-BE49-F238E27FC236}">
                    <a16:creationId xmlns:a16="http://schemas.microsoft.com/office/drawing/2014/main" id="{EDC42FB1-A39B-DE4F-AE14-D485FD0072D3}"/>
                  </a:ext>
                </a:extLst>
              </p:cNvPr>
              <p:cNvPicPr>
                <a:picLocks noChangeAspect="1" noChangeArrowheads="1"/>
              </p:cNvPicPr>
              <p:nvPr/>
            </p:nvPicPr>
            <p:blipFill>
              <a:blip r:embed="rId27">
                <a:lum bright="70000" contrast="-70000"/>
                <a:extLst>
                  <a:ext uri="{BEBA8EAE-BF5A-486C-A8C5-ECC9F3942E4B}">
                    <a14:imgProps xmlns:a14="http://schemas.microsoft.com/office/drawing/2010/main">
                      <a14:imgLayer r:embed="rId2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534041" y="8402234"/>
                <a:ext cx="605997" cy="60599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2B728C3C-F773-4E40-807F-04E192D8C2FD}"/>
                  </a:ext>
                </a:extLst>
              </p:cNvPr>
              <p:cNvSpPr txBox="1"/>
              <p:nvPr/>
            </p:nvSpPr>
            <p:spPr>
              <a:xfrm>
                <a:off x="1413575" y="8593723"/>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Amenities</a:t>
                </a:r>
              </a:p>
            </p:txBody>
          </p:sp>
        </p:grpSp>
        <p:sp>
          <p:nvSpPr>
            <p:cNvPr id="44" name="Action Button: Custom 43">
              <a:hlinkClick r:id="rId29" action="ppaction://hlinksldjump" highlightClick="1"/>
              <a:extLst>
                <a:ext uri="{FF2B5EF4-FFF2-40B4-BE49-F238E27FC236}">
                  <a16:creationId xmlns:a16="http://schemas.microsoft.com/office/drawing/2014/main" id="{2A99A2EE-A71E-A44E-9612-7A83424E741A}"/>
                </a:ext>
              </a:extLst>
            </p:cNvPr>
            <p:cNvSpPr/>
            <p:nvPr/>
          </p:nvSpPr>
          <p:spPr>
            <a:xfrm rot="5400000" flipV="1">
              <a:off x="1493231" y="8182406"/>
              <a:ext cx="806697" cy="266695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3" name="Graphic 4" descr="Right pointing backhand index ">
            <a:extLst>
              <a:ext uri="{FF2B5EF4-FFF2-40B4-BE49-F238E27FC236}">
                <a16:creationId xmlns:a16="http://schemas.microsoft.com/office/drawing/2014/main" id="{E978A260-7570-0141-A50D-3B155E3ED39E}"/>
              </a:ext>
            </a:extLst>
          </p:cNvPr>
          <p:cNvSpPr/>
          <p:nvPr/>
        </p:nvSpPr>
        <p:spPr>
          <a:xfrm rot="10800000">
            <a:off x="2255955" y="9220422"/>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771694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7EFB67CE-1162-6E4B-86B2-9C0CE24CCF98}"/>
              </a:ext>
            </a:extLst>
          </p:cNvPr>
          <p:cNvSpPr>
            <a:spLocks noGrp="1"/>
          </p:cNvSpPr>
          <p:nvPr>
            <p:ph type="subTitle" idx="1"/>
          </p:nvPr>
        </p:nvSpPr>
        <p:spPr>
          <a:xfrm>
            <a:off x="3140968" y="128464"/>
            <a:ext cx="1975666" cy="710199"/>
          </a:xfrm>
        </p:spPr>
        <p:txBody>
          <a:bodyPr>
            <a:normAutofit/>
          </a:bodyPr>
          <a:lstStyle/>
          <a:p>
            <a:r>
              <a:rPr lang="en-GB" dirty="0"/>
              <a:t>Additional </a:t>
            </a:r>
          </a:p>
          <a:p>
            <a:r>
              <a:rPr lang="en-GB" dirty="0"/>
              <a:t>Information</a:t>
            </a:r>
          </a:p>
        </p:txBody>
      </p:sp>
      <p:pic>
        <p:nvPicPr>
          <p:cNvPr id="19" name="Picture 8" descr="Promotions - Free commerce icons">
            <a:extLst>
              <a:ext uri="{FF2B5EF4-FFF2-40B4-BE49-F238E27FC236}">
                <a16:creationId xmlns:a16="http://schemas.microsoft.com/office/drawing/2014/main" id="{3353A48C-87B1-B34E-93FC-D96A78AAE737}"/>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70496" y="939858"/>
            <a:ext cx="639905" cy="63990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27020A2-2628-1145-ADED-3B41328B4888}"/>
              </a:ext>
            </a:extLst>
          </p:cNvPr>
          <p:cNvSpPr txBox="1"/>
          <p:nvPr/>
        </p:nvSpPr>
        <p:spPr>
          <a:xfrm>
            <a:off x="810401" y="1113450"/>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Promotions</a:t>
            </a:r>
          </a:p>
        </p:txBody>
      </p:sp>
      <p:pic>
        <p:nvPicPr>
          <p:cNvPr id="21" name="Picture 10" descr="Hospital - Free medical icons">
            <a:extLst>
              <a:ext uri="{FF2B5EF4-FFF2-40B4-BE49-F238E27FC236}">
                <a16:creationId xmlns:a16="http://schemas.microsoft.com/office/drawing/2014/main" id="{6CE194DD-7B35-3642-A537-4964BA4F3626}"/>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369422" y="956811"/>
            <a:ext cx="605997" cy="60599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C837137-864B-6446-8B83-A24787104B8C}"/>
              </a:ext>
            </a:extLst>
          </p:cNvPr>
          <p:cNvSpPr txBox="1"/>
          <p:nvPr/>
        </p:nvSpPr>
        <p:spPr>
          <a:xfrm>
            <a:off x="2975419" y="1137947"/>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Amenities</a:t>
            </a:r>
          </a:p>
        </p:txBody>
      </p:sp>
      <p:pic>
        <p:nvPicPr>
          <p:cNvPr id="28" name="Picture 18" descr="Question mark - Free signs icons">
            <a:extLst>
              <a:ext uri="{FF2B5EF4-FFF2-40B4-BE49-F238E27FC236}">
                <a16:creationId xmlns:a16="http://schemas.microsoft.com/office/drawing/2014/main" id="{F373EFFC-2892-2D45-8909-2048B70A0FC6}"/>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14397" y="1008690"/>
            <a:ext cx="502237" cy="50223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2483507-2B5B-244E-88DE-690DC4887970}"/>
              </a:ext>
            </a:extLst>
          </p:cNvPr>
          <p:cNvSpPr txBox="1"/>
          <p:nvPr/>
        </p:nvSpPr>
        <p:spPr>
          <a:xfrm>
            <a:off x="5116634" y="1136026"/>
            <a:ext cx="2373676" cy="338554"/>
          </a:xfrm>
          <a:prstGeom prst="rect">
            <a:avLst/>
          </a:prstGeom>
          <a:noFill/>
        </p:spPr>
        <p:txBody>
          <a:bodyPr wrap="square" rtlCol="0">
            <a:spAutoFit/>
          </a:bodyPr>
          <a:lstStyle/>
          <a:p>
            <a:r>
              <a:rPr lang="en-GB" sz="1600" dirty="0">
                <a:solidFill>
                  <a:schemeClr val="bg1"/>
                </a:solidFill>
                <a:latin typeface="Lora" panose="02000503000000020004" pitchFamily="2" charset="77"/>
                <a:ea typeface="Roboto" panose="02000000000000000000" pitchFamily="2" charset="0"/>
              </a:rPr>
              <a:t>Help</a:t>
            </a:r>
          </a:p>
        </p:txBody>
      </p:sp>
      <p:grpSp>
        <p:nvGrpSpPr>
          <p:cNvPr id="93" name="Group 92">
            <a:extLst>
              <a:ext uri="{FF2B5EF4-FFF2-40B4-BE49-F238E27FC236}">
                <a16:creationId xmlns:a16="http://schemas.microsoft.com/office/drawing/2014/main" id="{48866BA7-83AE-544C-AC91-F4B3C194B9D6}"/>
              </a:ext>
            </a:extLst>
          </p:cNvPr>
          <p:cNvGrpSpPr/>
          <p:nvPr/>
        </p:nvGrpSpPr>
        <p:grpSpPr>
          <a:xfrm>
            <a:off x="0" y="1640232"/>
            <a:ext cx="6858000" cy="2952328"/>
            <a:chOff x="0" y="1640232"/>
            <a:chExt cx="6858000" cy="2952328"/>
          </a:xfrm>
        </p:grpSpPr>
        <p:grpSp>
          <p:nvGrpSpPr>
            <p:cNvPr id="31" name="Group 30">
              <a:extLst>
                <a:ext uri="{FF2B5EF4-FFF2-40B4-BE49-F238E27FC236}">
                  <a16:creationId xmlns:a16="http://schemas.microsoft.com/office/drawing/2014/main" id="{A39E6595-80B0-8048-BE0A-3D8CA65A7757}"/>
                </a:ext>
              </a:extLst>
            </p:cNvPr>
            <p:cNvGrpSpPr/>
            <p:nvPr/>
          </p:nvGrpSpPr>
          <p:grpSpPr>
            <a:xfrm>
              <a:off x="0" y="1640232"/>
              <a:ext cx="6858000" cy="2952328"/>
              <a:chOff x="0" y="920552"/>
              <a:chExt cx="6858000" cy="2952328"/>
            </a:xfrm>
          </p:grpSpPr>
          <p:grpSp>
            <p:nvGrpSpPr>
              <p:cNvPr id="32" name="Group 31">
                <a:extLst>
                  <a:ext uri="{FF2B5EF4-FFF2-40B4-BE49-F238E27FC236}">
                    <a16:creationId xmlns:a16="http://schemas.microsoft.com/office/drawing/2014/main" id="{8C32BE80-E312-B24C-8B6B-325154942847}"/>
                  </a:ext>
                </a:extLst>
              </p:cNvPr>
              <p:cNvGrpSpPr/>
              <p:nvPr/>
            </p:nvGrpSpPr>
            <p:grpSpPr>
              <a:xfrm>
                <a:off x="0" y="2381940"/>
                <a:ext cx="6858000" cy="770860"/>
                <a:chOff x="0" y="2449546"/>
                <a:chExt cx="6858000" cy="770860"/>
              </a:xfrm>
            </p:grpSpPr>
            <p:sp>
              <p:nvSpPr>
                <p:cNvPr id="44" name="Rectangle 43">
                  <a:extLst>
                    <a:ext uri="{FF2B5EF4-FFF2-40B4-BE49-F238E27FC236}">
                      <a16:creationId xmlns:a16="http://schemas.microsoft.com/office/drawing/2014/main" id="{C20211CC-E7EC-5B46-A379-8045F53FF315}"/>
                    </a:ext>
                  </a:extLst>
                </p:cNvPr>
                <p:cNvSpPr/>
                <p:nvPr/>
              </p:nvSpPr>
              <p:spPr>
                <a:xfrm>
                  <a:off x="0" y="2449546"/>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2" descr="Back - Free arrows icons">
                  <a:extLst>
                    <a:ext uri="{FF2B5EF4-FFF2-40B4-BE49-F238E27FC236}">
                      <a16:creationId xmlns:a16="http://schemas.microsoft.com/office/drawing/2014/main" id="{4D24250F-D4EC-9742-9970-CC1FC3C302AF}"/>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49280" y="2615821"/>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CD93A0E9-626C-B942-8C20-41552CA065AA}"/>
                    </a:ext>
                  </a:extLst>
                </p:cNvPr>
                <p:cNvSpPr txBox="1"/>
                <p:nvPr/>
              </p:nvSpPr>
              <p:spPr>
                <a:xfrm>
                  <a:off x="470408" y="2557977"/>
                  <a:ext cx="389469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Annual Season Pass</a:t>
                  </a:r>
                </a:p>
              </p:txBody>
            </p:sp>
          </p:grpSp>
          <p:grpSp>
            <p:nvGrpSpPr>
              <p:cNvPr id="33" name="Group 32">
                <a:extLst>
                  <a:ext uri="{FF2B5EF4-FFF2-40B4-BE49-F238E27FC236}">
                    <a16:creationId xmlns:a16="http://schemas.microsoft.com/office/drawing/2014/main" id="{DD183554-D996-9642-8998-E3646EC43A6D}"/>
                  </a:ext>
                </a:extLst>
              </p:cNvPr>
              <p:cNvGrpSpPr/>
              <p:nvPr/>
            </p:nvGrpSpPr>
            <p:grpSpPr>
              <a:xfrm>
                <a:off x="0" y="3102020"/>
                <a:ext cx="6858000" cy="770860"/>
                <a:chOff x="0" y="3248898"/>
                <a:chExt cx="6858000" cy="770860"/>
              </a:xfrm>
            </p:grpSpPr>
            <p:sp>
              <p:nvSpPr>
                <p:cNvPr id="41" name="Rectangle 40">
                  <a:extLst>
                    <a:ext uri="{FF2B5EF4-FFF2-40B4-BE49-F238E27FC236}">
                      <a16:creationId xmlns:a16="http://schemas.microsoft.com/office/drawing/2014/main" id="{CFA93EA5-51F4-684B-B555-ADE9EDAE0862}"/>
                    </a:ext>
                  </a:extLst>
                </p:cNvPr>
                <p:cNvSpPr/>
                <p:nvPr/>
              </p:nvSpPr>
              <p:spPr>
                <a:xfrm>
                  <a:off x="0" y="3248898"/>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2" descr="Back - Free arrows icons">
                  <a:extLst>
                    <a:ext uri="{FF2B5EF4-FFF2-40B4-BE49-F238E27FC236}">
                      <a16:creationId xmlns:a16="http://schemas.microsoft.com/office/drawing/2014/main" id="{4D796260-F995-6548-B414-816D3C87C68B}"/>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74172" y="3415173"/>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145D582-2E3B-1E46-83DE-FCC614A4B75C}"/>
                    </a:ext>
                  </a:extLst>
                </p:cNvPr>
                <p:cNvSpPr txBox="1"/>
                <p:nvPr/>
              </p:nvSpPr>
              <p:spPr>
                <a:xfrm>
                  <a:off x="470408" y="3351191"/>
                  <a:ext cx="237367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Others</a:t>
                  </a:r>
                </a:p>
              </p:txBody>
            </p:sp>
          </p:grpSp>
          <p:grpSp>
            <p:nvGrpSpPr>
              <p:cNvPr id="34" name="Group 33">
                <a:extLst>
                  <a:ext uri="{FF2B5EF4-FFF2-40B4-BE49-F238E27FC236}">
                    <a16:creationId xmlns:a16="http://schemas.microsoft.com/office/drawing/2014/main" id="{6D939988-0F5C-8B46-8972-76A214744BB8}"/>
                  </a:ext>
                </a:extLst>
              </p:cNvPr>
              <p:cNvGrpSpPr/>
              <p:nvPr/>
            </p:nvGrpSpPr>
            <p:grpSpPr>
              <a:xfrm>
                <a:off x="0" y="920552"/>
                <a:ext cx="6858000" cy="1456699"/>
                <a:chOff x="0" y="920552"/>
                <a:chExt cx="6858000" cy="1456699"/>
              </a:xfrm>
            </p:grpSpPr>
            <p:sp>
              <p:nvSpPr>
                <p:cNvPr id="35" name="Rectangle 34">
                  <a:extLst>
                    <a:ext uri="{FF2B5EF4-FFF2-40B4-BE49-F238E27FC236}">
                      <a16:creationId xmlns:a16="http://schemas.microsoft.com/office/drawing/2014/main" id="{76E203D5-59DB-5149-B699-8DBFEA88A7D1}"/>
                    </a:ext>
                  </a:extLst>
                </p:cNvPr>
                <p:cNvSpPr/>
                <p:nvPr/>
              </p:nvSpPr>
              <p:spPr>
                <a:xfrm>
                  <a:off x="0" y="920552"/>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173F316-5135-EB4D-A95E-BBE71C478993}"/>
                    </a:ext>
                  </a:extLst>
                </p:cNvPr>
                <p:cNvSpPr/>
                <p:nvPr/>
              </p:nvSpPr>
              <p:spPr>
                <a:xfrm>
                  <a:off x="0" y="1657458"/>
                  <a:ext cx="6858000" cy="719793"/>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2" descr="Back - Free arrows icons">
                  <a:extLst>
                    <a:ext uri="{FF2B5EF4-FFF2-40B4-BE49-F238E27FC236}">
                      <a16:creationId xmlns:a16="http://schemas.microsoft.com/office/drawing/2014/main" id="{35731B42-6F0F-9444-8F64-F316BE8D6305}"/>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49280" y="1848979"/>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6F6785A0-8F52-5541-AA38-D7083D83EC5D}"/>
                    </a:ext>
                  </a:extLst>
                </p:cNvPr>
                <p:cNvSpPr txBox="1"/>
                <p:nvPr/>
              </p:nvSpPr>
              <p:spPr>
                <a:xfrm>
                  <a:off x="470408" y="1028983"/>
                  <a:ext cx="2886584"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General FAQs</a:t>
                  </a:r>
                </a:p>
              </p:txBody>
            </p:sp>
            <p:sp>
              <p:nvSpPr>
                <p:cNvPr id="39" name="TextBox 38">
                  <a:extLst>
                    <a:ext uri="{FF2B5EF4-FFF2-40B4-BE49-F238E27FC236}">
                      <a16:creationId xmlns:a16="http://schemas.microsoft.com/office/drawing/2014/main" id="{8D1D9882-9592-394B-98A9-9756BB72138C}"/>
                    </a:ext>
                  </a:extLst>
                </p:cNvPr>
                <p:cNvSpPr txBox="1"/>
                <p:nvPr/>
              </p:nvSpPr>
              <p:spPr>
                <a:xfrm>
                  <a:off x="470408" y="1817602"/>
                  <a:ext cx="533485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Where can I buy tickets?</a:t>
                  </a:r>
                </a:p>
              </p:txBody>
            </p:sp>
            <p:pic>
              <p:nvPicPr>
                <p:cNvPr id="40" name="Picture 2" descr="Back - Free arrows icons">
                  <a:extLst>
                    <a:ext uri="{FF2B5EF4-FFF2-40B4-BE49-F238E27FC236}">
                      <a16:creationId xmlns:a16="http://schemas.microsoft.com/office/drawing/2014/main" id="{8FC8D1BE-3939-1D49-806A-4D514E72E8C7}"/>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74172" y="1086826"/>
                  <a:ext cx="438312" cy="4383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87" name="Graphic 4" descr="Right pointing backhand index ">
              <a:extLst>
                <a:ext uri="{FF2B5EF4-FFF2-40B4-BE49-F238E27FC236}">
                  <a16:creationId xmlns:a16="http://schemas.microsoft.com/office/drawing/2014/main" id="{5CBE6766-7473-9840-ABA5-BB89FD31480C}"/>
                </a:ext>
              </a:extLst>
            </p:cNvPr>
            <p:cNvSpPr/>
            <p:nvPr/>
          </p:nvSpPr>
          <p:spPr>
            <a:xfrm rot="16200000">
              <a:off x="5941595" y="2356228"/>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grpSp>
      <p:sp>
        <p:nvSpPr>
          <p:cNvPr id="88" name="Rectangle 87">
            <a:hlinkClick r:id="rId10" action="ppaction://hlinksldjump"/>
            <a:extLst>
              <a:ext uri="{FF2B5EF4-FFF2-40B4-BE49-F238E27FC236}">
                <a16:creationId xmlns:a16="http://schemas.microsoft.com/office/drawing/2014/main" id="{C824AC75-E45E-7445-9BBC-6160CFA1630B}"/>
              </a:ext>
            </a:extLst>
          </p:cNvPr>
          <p:cNvSpPr/>
          <p:nvPr/>
        </p:nvSpPr>
        <p:spPr>
          <a:xfrm>
            <a:off x="-27384" y="-23493"/>
            <a:ext cx="753109" cy="959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 name="Rectangle 88">
            <a:hlinkClick r:id="rId11" action="ppaction://hlinksldjump"/>
            <a:extLst>
              <a:ext uri="{FF2B5EF4-FFF2-40B4-BE49-F238E27FC236}">
                <a16:creationId xmlns:a16="http://schemas.microsoft.com/office/drawing/2014/main" id="{D4D06987-E450-EE4F-9618-474873027175}"/>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Trigger">
            <a:extLst>
              <a:ext uri="{FF2B5EF4-FFF2-40B4-BE49-F238E27FC236}">
                <a16:creationId xmlns:a16="http://schemas.microsoft.com/office/drawing/2014/main" id="{B9DF2493-3E58-BE41-9C3D-62174227FA61}"/>
              </a:ext>
            </a:extLst>
          </p:cNvPr>
          <p:cNvSpPr/>
          <p:nvPr/>
        </p:nvSpPr>
        <p:spPr>
          <a:xfrm>
            <a:off x="5791881" y="1636415"/>
            <a:ext cx="791099" cy="1324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92" name="Group 91">
            <a:extLst>
              <a:ext uri="{FF2B5EF4-FFF2-40B4-BE49-F238E27FC236}">
                <a16:creationId xmlns:a16="http://schemas.microsoft.com/office/drawing/2014/main" id="{2FF3EA77-3BE0-6D42-BA6F-4A7609E06D68}"/>
              </a:ext>
            </a:extLst>
          </p:cNvPr>
          <p:cNvGrpSpPr/>
          <p:nvPr/>
        </p:nvGrpSpPr>
        <p:grpSpPr>
          <a:xfrm>
            <a:off x="0" y="1628604"/>
            <a:ext cx="6858000" cy="4831800"/>
            <a:chOff x="170496" y="4979917"/>
            <a:chExt cx="6858000" cy="4831800"/>
          </a:xfrm>
        </p:grpSpPr>
        <p:grpSp>
          <p:nvGrpSpPr>
            <p:cNvPr id="90" name="Group 89">
              <a:extLst>
                <a:ext uri="{FF2B5EF4-FFF2-40B4-BE49-F238E27FC236}">
                  <a16:creationId xmlns:a16="http://schemas.microsoft.com/office/drawing/2014/main" id="{1AAFCEDB-9601-8145-934E-ACEF62B7A430}"/>
                </a:ext>
              </a:extLst>
            </p:cNvPr>
            <p:cNvGrpSpPr/>
            <p:nvPr/>
          </p:nvGrpSpPr>
          <p:grpSpPr>
            <a:xfrm>
              <a:off x="170496" y="4979917"/>
              <a:ext cx="6858000" cy="4831800"/>
              <a:chOff x="170496" y="4979917"/>
              <a:chExt cx="6858000" cy="4831800"/>
            </a:xfrm>
          </p:grpSpPr>
          <p:grpSp>
            <p:nvGrpSpPr>
              <p:cNvPr id="66" name="Group 65">
                <a:extLst>
                  <a:ext uri="{FF2B5EF4-FFF2-40B4-BE49-F238E27FC236}">
                    <a16:creationId xmlns:a16="http://schemas.microsoft.com/office/drawing/2014/main" id="{5186C3E6-73E6-6F41-9DFD-8AE23B9371D3}"/>
                  </a:ext>
                </a:extLst>
              </p:cNvPr>
              <p:cNvGrpSpPr/>
              <p:nvPr/>
            </p:nvGrpSpPr>
            <p:grpSpPr>
              <a:xfrm>
                <a:off x="170496" y="4979917"/>
                <a:ext cx="6858000" cy="4831800"/>
                <a:chOff x="0" y="920552"/>
                <a:chExt cx="6858000" cy="4831800"/>
              </a:xfrm>
            </p:grpSpPr>
            <p:sp>
              <p:nvSpPr>
                <p:cNvPr id="67" name="Rectangle 66">
                  <a:extLst>
                    <a:ext uri="{FF2B5EF4-FFF2-40B4-BE49-F238E27FC236}">
                      <a16:creationId xmlns:a16="http://schemas.microsoft.com/office/drawing/2014/main" id="{611B2617-0557-0A48-89A8-006CE1A83F37}"/>
                    </a:ext>
                  </a:extLst>
                </p:cNvPr>
                <p:cNvSpPr/>
                <p:nvPr/>
              </p:nvSpPr>
              <p:spPr>
                <a:xfrm>
                  <a:off x="0" y="3440832"/>
                  <a:ext cx="6858000" cy="719793"/>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C3E402D6-76F1-2C4F-BEA0-6C65DCF887FB}"/>
                    </a:ext>
                  </a:extLst>
                </p:cNvPr>
                <p:cNvSpPr/>
                <p:nvPr/>
              </p:nvSpPr>
              <p:spPr>
                <a:xfrm>
                  <a:off x="0" y="4182140"/>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8ADAFC65-72F3-2940-BBF8-BAA2C1F52091}"/>
                    </a:ext>
                  </a:extLst>
                </p:cNvPr>
                <p:cNvSpPr/>
                <p:nvPr/>
              </p:nvSpPr>
              <p:spPr>
                <a:xfrm>
                  <a:off x="0" y="4981492"/>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0" name="Picture 2" descr="Back - Free arrows icons">
                  <a:extLst>
                    <a:ext uri="{FF2B5EF4-FFF2-40B4-BE49-F238E27FC236}">
                      <a16:creationId xmlns:a16="http://schemas.microsoft.com/office/drawing/2014/main" id="{453DB6AB-8225-7F48-AA9C-912BB01F3EA7}"/>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49280" y="3581573"/>
                  <a:ext cx="438312" cy="43831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ack - Free arrows icons">
                  <a:extLst>
                    <a:ext uri="{FF2B5EF4-FFF2-40B4-BE49-F238E27FC236}">
                      <a16:creationId xmlns:a16="http://schemas.microsoft.com/office/drawing/2014/main" id="{E0B6C8F9-7225-FF4F-AAA8-E564B4F287A0}"/>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49280" y="4348415"/>
                  <a:ext cx="438312" cy="43831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Back - Free arrows icons">
                  <a:extLst>
                    <a:ext uri="{FF2B5EF4-FFF2-40B4-BE49-F238E27FC236}">
                      <a16:creationId xmlns:a16="http://schemas.microsoft.com/office/drawing/2014/main" id="{C224B51F-2FF4-3047-A7A5-CA8670691274}"/>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5974172" y="5147767"/>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D9379E29-482F-A24B-BE22-FD9369607E10}"/>
                    </a:ext>
                  </a:extLst>
                </p:cNvPr>
                <p:cNvSpPr txBox="1"/>
                <p:nvPr/>
              </p:nvSpPr>
              <p:spPr>
                <a:xfrm>
                  <a:off x="470407" y="4290571"/>
                  <a:ext cx="3973493"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Annual Season Pass</a:t>
                  </a:r>
                </a:p>
              </p:txBody>
            </p:sp>
            <p:sp>
              <p:nvSpPr>
                <p:cNvPr id="74" name="TextBox 73">
                  <a:extLst>
                    <a:ext uri="{FF2B5EF4-FFF2-40B4-BE49-F238E27FC236}">
                      <a16:creationId xmlns:a16="http://schemas.microsoft.com/office/drawing/2014/main" id="{D10F0F8E-0165-254E-BA24-2D9D4C26F0AB}"/>
                    </a:ext>
                  </a:extLst>
                </p:cNvPr>
                <p:cNvSpPr txBox="1"/>
                <p:nvPr/>
              </p:nvSpPr>
              <p:spPr>
                <a:xfrm>
                  <a:off x="470407" y="3550196"/>
                  <a:ext cx="5308377"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Where can I buy tickets?</a:t>
                  </a:r>
                </a:p>
              </p:txBody>
            </p:sp>
            <p:sp>
              <p:nvSpPr>
                <p:cNvPr id="75" name="TextBox 74">
                  <a:extLst>
                    <a:ext uri="{FF2B5EF4-FFF2-40B4-BE49-F238E27FC236}">
                      <a16:creationId xmlns:a16="http://schemas.microsoft.com/office/drawing/2014/main" id="{3DEC1463-129C-414C-BFEF-DE7053EA91A6}"/>
                    </a:ext>
                  </a:extLst>
                </p:cNvPr>
                <p:cNvSpPr txBox="1"/>
                <p:nvPr/>
              </p:nvSpPr>
              <p:spPr>
                <a:xfrm>
                  <a:off x="470408" y="5083785"/>
                  <a:ext cx="2373676"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Others</a:t>
                  </a:r>
                </a:p>
              </p:txBody>
            </p:sp>
            <p:grpSp>
              <p:nvGrpSpPr>
                <p:cNvPr id="77" name="Group 76">
                  <a:extLst>
                    <a:ext uri="{FF2B5EF4-FFF2-40B4-BE49-F238E27FC236}">
                      <a16:creationId xmlns:a16="http://schemas.microsoft.com/office/drawing/2014/main" id="{990FE1DC-61C3-BC4E-8C5E-0E2FD8D6C774}"/>
                    </a:ext>
                  </a:extLst>
                </p:cNvPr>
                <p:cNvGrpSpPr/>
                <p:nvPr/>
              </p:nvGrpSpPr>
              <p:grpSpPr>
                <a:xfrm>
                  <a:off x="0" y="920552"/>
                  <a:ext cx="6858000" cy="770860"/>
                  <a:chOff x="0" y="920552"/>
                  <a:chExt cx="6858000" cy="770860"/>
                </a:xfrm>
              </p:grpSpPr>
              <p:sp>
                <p:nvSpPr>
                  <p:cNvPr id="82" name="Rectangle 81">
                    <a:extLst>
                      <a:ext uri="{FF2B5EF4-FFF2-40B4-BE49-F238E27FC236}">
                        <a16:creationId xmlns:a16="http://schemas.microsoft.com/office/drawing/2014/main" id="{F8128433-7BA5-FA45-AB84-2054106F64BA}"/>
                      </a:ext>
                    </a:extLst>
                  </p:cNvPr>
                  <p:cNvSpPr/>
                  <p:nvPr/>
                </p:nvSpPr>
                <p:spPr>
                  <a:xfrm>
                    <a:off x="0" y="920552"/>
                    <a:ext cx="6858000" cy="770860"/>
                  </a:xfrm>
                  <a:prstGeom prst="rect">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3" name="Picture 2" descr="Back - Free arrows icons">
                    <a:extLst>
                      <a:ext uri="{FF2B5EF4-FFF2-40B4-BE49-F238E27FC236}">
                        <a16:creationId xmlns:a16="http://schemas.microsoft.com/office/drawing/2014/main" id="{1610DA47-3027-0944-A85C-7B224E3C9F80}"/>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5400000">
                    <a:off x="5949280" y="1086826"/>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5B1B8C0A-12EB-CC40-B060-0B6C49F14B2A}"/>
                      </a:ext>
                    </a:extLst>
                  </p:cNvPr>
                  <p:cNvSpPr txBox="1"/>
                  <p:nvPr/>
                </p:nvSpPr>
                <p:spPr>
                  <a:xfrm>
                    <a:off x="470408" y="1028983"/>
                    <a:ext cx="3076128" cy="553998"/>
                  </a:xfrm>
                  <a:prstGeom prst="rect">
                    <a:avLst/>
                  </a:prstGeom>
                  <a:noFill/>
                </p:spPr>
                <p:txBody>
                  <a:bodyPr wrap="square" rtlCol="0">
                    <a:spAutoFit/>
                  </a:bodyPr>
                  <a:lstStyle/>
                  <a:p>
                    <a:r>
                      <a:rPr lang="en-GB" sz="3000" b="1" dirty="0">
                        <a:latin typeface="Lora" panose="02000503000000020004" pitchFamily="2" charset="77"/>
                        <a:ea typeface="Roboto" panose="02000000000000000000" pitchFamily="2" charset="0"/>
                      </a:rPr>
                      <a:t>General FAQs</a:t>
                    </a:r>
                  </a:p>
                </p:txBody>
              </p:sp>
            </p:grpSp>
          </p:grpSp>
          <p:sp>
            <p:nvSpPr>
              <p:cNvPr id="85" name="TextBox 84">
                <a:extLst>
                  <a:ext uri="{FF2B5EF4-FFF2-40B4-BE49-F238E27FC236}">
                    <a16:creationId xmlns:a16="http://schemas.microsoft.com/office/drawing/2014/main" id="{BA9C9EEE-C2B7-E14D-AD1C-E649B4391934}"/>
                  </a:ext>
                </a:extLst>
              </p:cNvPr>
              <p:cNvSpPr txBox="1"/>
              <p:nvPr/>
            </p:nvSpPr>
            <p:spPr>
              <a:xfrm>
                <a:off x="447469" y="5818612"/>
                <a:ext cx="6046601" cy="1923604"/>
              </a:xfrm>
              <a:prstGeom prst="rect">
                <a:avLst/>
              </a:prstGeom>
              <a:noFill/>
            </p:spPr>
            <p:txBody>
              <a:bodyPr wrap="square" rtlCol="0">
                <a:spAutoFit/>
              </a:bodyPr>
              <a:lstStyle/>
              <a:p>
                <a:r>
                  <a:rPr lang="en-SG" sz="1700" b="1" dirty="0">
                    <a:latin typeface="Lora" panose="02000503000000020004" pitchFamily="2" charset="77"/>
                  </a:rPr>
                  <a:t>Do I need to be vaccinated to enter the attractions? </a:t>
                </a:r>
                <a:br>
                  <a:rPr lang="en-SG" sz="1700" dirty="0">
                    <a:latin typeface="Lora" panose="02000503000000020004" pitchFamily="2" charset="77"/>
                  </a:rPr>
                </a:br>
                <a:r>
                  <a:rPr lang="en-SG" sz="1700" dirty="0">
                    <a:latin typeface="Lora" panose="02000503000000020004" pitchFamily="2" charset="77"/>
                  </a:rPr>
                  <a:t>Only fully vaccinated guests, children aged 12 and below, and guests who have either recovered from COVID-19 or have a valid negative pre-event test (PET) result may enter. </a:t>
                </a:r>
              </a:p>
              <a:p>
                <a:r>
                  <a:rPr lang="en-SG" sz="1700" b="1" dirty="0">
                    <a:latin typeface="Lora" panose="02000503000000020004" pitchFamily="2" charset="77"/>
                  </a:rPr>
                  <a:t>What is the maximum group size?</a:t>
                </a:r>
                <a:endParaRPr lang="en-SG" sz="1700" dirty="0">
                  <a:latin typeface="Lora" panose="02000503000000020004" pitchFamily="2" charset="77"/>
                </a:endParaRPr>
              </a:p>
              <a:p>
                <a:endParaRPr lang="en-GB" sz="1700" dirty="0">
                  <a:latin typeface="Lora" panose="02000503000000020004" pitchFamily="2" charset="77"/>
                </a:endParaRPr>
              </a:p>
            </p:txBody>
          </p:sp>
        </p:grpSp>
        <p:pic>
          <p:nvPicPr>
            <p:cNvPr id="86" name="Picture 85">
              <a:extLst>
                <a:ext uri="{FF2B5EF4-FFF2-40B4-BE49-F238E27FC236}">
                  <a16:creationId xmlns:a16="http://schemas.microsoft.com/office/drawing/2014/main" id="{5DC5E9CA-B9E3-6A4B-A5C8-CF88B2002F64}"/>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40451" t="17011" r="40400" b="26296"/>
            <a:stretch/>
          </p:blipFill>
          <p:spPr>
            <a:xfrm>
              <a:off x="6563730" y="5806844"/>
              <a:ext cx="294270" cy="1664862"/>
            </a:xfrm>
            <a:prstGeom prst="rect">
              <a:avLst/>
            </a:prstGeom>
          </p:spPr>
        </p:pic>
      </p:grpSp>
    </p:spTree>
    <p:extLst>
      <p:ext uri="{BB962C8B-B14F-4D97-AF65-F5344CB8AC3E}">
        <p14:creationId xmlns:p14="http://schemas.microsoft.com/office/powerpoint/2010/main" val="8559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4" name="Group 3">
            <a:extLst>
              <a:ext uri="{FF2B5EF4-FFF2-40B4-BE49-F238E27FC236}">
                <a16:creationId xmlns:a16="http://schemas.microsoft.com/office/drawing/2014/main" id="{EF09891F-240B-3548-97F3-E5A8185FBE5C}"/>
              </a:ext>
            </a:extLst>
          </p:cNvPr>
          <p:cNvGrpSpPr/>
          <p:nvPr/>
        </p:nvGrpSpPr>
        <p:grpSpPr>
          <a:xfrm>
            <a:off x="-26632" y="-15552"/>
            <a:ext cx="6884632" cy="9923193"/>
            <a:chOff x="8091517" y="-183591"/>
            <a:chExt cx="6884632" cy="9923193"/>
          </a:xfrm>
        </p:grpSpPr>
        <p:sp>
          <p:nvSpPr>
            <p:cNvPr id="321" name="Rectangle 320">
              <a:extLst>
                <a:ext uri="{FF2B5EF4-FFF2-40B4-BE49-F238E27FC236}">
                  <a16:creationId xmlns:a16="http://schemas.microsoft.com/office/drawing/2014/main" id="{CF0C931F-0A9F-DD41-85D4-6D2B172533D4}"/>
                </a:ext>
              </a:extLst>
            </p:cNvPr>
            <p:cNvSpPr/>
            <p:nvPr/>
          </p:nvSpPr>
          <p:spPr>
            <a:xfrm>
              <a:off x="8091517" y="-183591"/>
              <a:ext cx="6884632" cy="992319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Subtitle 1">
              <a:extLst>
                <a:ext uri="{FF2B5EF4-FFF2-40B4-BE49-F238E27FC236}">
                  <a16:creationId xmlns:a16="http://schemas.microsoft.com/office/drawing/2014/main" id="{C2B679A3-CC9F-9D4E-804F-F44A9B9C1C3D}"/>
                </a:ext>
              </a:extLst>
            </p:cNvPr>
            <p:cNvSpPr txBox="1">
              <a:spLocks/>
            </p:cNvSpPr>
            <p:nvPr/>
          </p:nvSpPr>
          <p:spPr>
            <a:xfrm>
              <a:off x="9190763" y="3740792"/>
              <a:ext cx="4945223" cy="735164"/>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ctr"/>
              <a:r>
                <a:rPr lang="en-GB" sz="3600" b="1" i="1" dirty="0">
                  <a:solidFill>
                    <a:schemeClr val="tx1"/>
                  </a:solidFill>
                </a:rPr>
                <a:t>End of Stimulation for New User(s)</a:t>
              </a:r>
            </a:p>
          </p:txBody>
        </p:sp>
        <p:cxnSp>
          <p:nvCxnSpPr>
            <p:cNvPr id="323" name="Straight Connector 322">
              <a:extLst>
                <a:ext uri="{FF2B5EF4-FFF2-40B4-BE49-F238E27FC236}">
                  <a16:creationId xmlns:a16="http://schemas.microsoft.com/office/drawing/2014/main" id="{F6EAA20B-0EDD-7446-B68C-DEF4C10C20A2}"/>
                </a:ext>
              </a:extLst>
            </p:cNvPr>
            <p:cNvCxnSpPr>
              <a:cxnSpLocks/>
            </p:cNvCxnSpPr>
            <p:nvPr/>
          </p:nvCxnSpPr>
          <p:spPr>
            <a:xfrm flipV="1">
              <a:off x="9139808" y="4826520"/>
              <a:ext cx="5069240" cy="1789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5" name="Subtitle 1">
              <a:extLst>
                <a:ext uri="{FF2B5EF4-FFF2-40B4-BE49-F238E27FC236}">
                  <a16:creationId xmlns:a16="http://schemas.microsoft.com/office/drawing/2014/main" id="{73B15D75-1AFE-EC40-AC0D-23D655B3AC8C}"/>
                </a:ext>
              </a:extLst>
            </p:cNvPr>
            <p:cNvSpPr txBox="1">
              <a:spLocks/>
            </p:cNvSpPr>
            <p:nvPr/>
          </p:nvSpPr>
          <p:spPr>
            <a:xfrm>
              <a:off x="8964588" y="5073729"/>
              <a:ext cx="5160078" cy="735164"/>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ctr"/>
              <a:r>
                <a:rPr lang="en-US" sz="3200" b="1" dirty="0">
                  <a:solidFill>
                    <a:srgbClr val="C00000"/>
                  </a:solidFill>
                </a:rPr>
                <a:t>Begin stimulation for existing users</a:t>
              </a:r>
            </a:p>
          </p:txBody>
        </p:sp>
      </p:grpSp>
      <p:grpSp>
        <p:nvGrpSpPr>
          <p:cNvPr id="184" name="Group 183">
            <a:extLst>
              <a:ext uri="{FF2B5EF4-FFF2-40B4-BE49-F238E27FC236}">
                <a16:creationId xmlns:a16="http://schemas.microsoft.com/office/drawing/2014/main" id="{A6BA55C3-D45B-254A-8869-A9B2D692461A}"/>
              </a:ext>
            </a:extLst>
          </p:cNvPr>
          <p:cNvGrpSpPr/>
          <p:nvPr/>
        </p:nvGrpSpPr>
        <p:grpSpPr>
          <a:xfrm>
            <a:off x="1799466" y="6467184"/>
            <a:ext cx="3254023" cy="850527"/>
            <a:chOff x="2936090" y="8242987"/>
            <a:chExt cx="3254023" cy="850527"/>
          </a:xfrm>
        </p:grpSpPr>
        <p:sp>
          <p:nvSpPr>
            <p:cNvPr id="195" name="Rectangle 194">
              <a:extLst>
                <a:ext uri="{FF2B5EF4-FFF2-40B4-BE49-F238E27FC236}">
                  <a16:creationId xmlns:a16="http://schemas.microsoft.com/office/drawing/2014/main" id="{8EA49DB2-B5D0-D24A-8C81-5A19C724FAB2}"/>
                </a:ext>
              </a:extLst>
            </p:cNvPr>
            <p:cNvSpPr/>
            <p:nvPr/>
          </p:nvSpPr>
          <p:spPr>
            <a:xfrm>
              <a:off x="2936090" y="8242987"/>
              <a:ext cx="3254023" cy="631314"/>
            </a:xfrm>
            <a:prstGeom prst="rect">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solidFill>
                  <a:srgbClr val="FF0000"/>
                </a:solidFill>
                <a:latin typeface="Lora" panose="02000503000000020004" pitchFamily="2" charset="77"/>
              </a:endParaRPr>
            </a:p>
          </p:txBody>
        </p:sp>
        <p:sp>
          <p:nvSpPr>
            <p:cNvPr id="324" name="TextBox 323">
              <a:extLst>
                <a:ext uri="{FF2B5EF4-FFF2-40B4-BE49-F238E27FC236}">
                  <a16:creationId xmlns:a16="http://schemas.microsoft.com/office/drawing/2014/main" id="{6659F492-9F2A-DD48-8E67-A6D0DCA6A133}"/>
                </a:ext>
              </a:extLst>
            </p:cNvPr>
            <p:cNvSpPr txBox="1"/>
            <p:nvPr/>
          </p:nvSpPr>
          <p:spPr>
            <a:xfrm>
              <a:off x="3174846" y="8383598"/>
              <a:ext cx="2897396" cy="369332"/>
            </a:xfrm>
            <a:prstGeom prst="rect">
              <a:avLst/>
            </a:prstGeom>
            <a:noFill/>
          </p:spPr>
          <p:txBody>
            <a:bodyPr wrap="none" rtlCol="0">
              <a:spAutoFit/>
            </a:bodyPr>
            <a:lstStyle/>
            <a:p>
              <a:r>
                <a:rPr lang="en-GB" dirty="0">
                  <a:solidFill>
                    <a:schemeClr val="bg1"/>
                  </a:solidFill>
                  <a:latin typeface="Lora" panose="02000503000000020004" pitchFamily="2" charset="77"/>
                </a:rPr>
                <a:t>Stimulate Returning User</a:t>
              </a:r>
            </a:p>
          </p:txBody>
        </p:sp>
        <p:sp>
          <p:nvSpPr>
            <p:cNvPr id="326" name="Graphic 4" descr="Right pointing backhand index ">
              <a:extLst>
                <a:ext uri="{FF2B5EF4-FFF2-40B4-BE49-F238E27FC236}">
                  <a16:creationId xmlns:a16="http://schemas.microsoft.com/office/drawing/2014/main" id="{A5EF297D-4CFA-484E-AF8A-E4C86D3EE46B}"/>
                </a:ext>
              </a:extLst>
            </p:cNvPr>
            <p:cNvSpPr/>
            <p:nvPr/>
          </p:nvSpPr>
          <p:spPr>
            <a:xfrm rot="14092454">
              <a:off x="4304610" y="8598052"/>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sp>
        <p:nvSpPr>
          <p:cNvPr id="327" name="Rectangle 326">
            <a:hlinkClick r:id="rId3" action="ppaction://hlinksldjump"/>
            <a:extLst>
              <a:ext uri="{FF2B5EF4-FFF2-40B4-BE49-F238E27FC236}">
                <a16:creationId xmlns:a16="http://schemas.microsoft.com/office/drawing/2014/main" id="{BA8D9B47-4B45-9F46-99A0-64E4C6C6A248}"/>
              </a:ext>
            </a:extLst>
          </p:cNvPr>
          <p:cNvSpPr/>
          <p:nvPr/>
        </p:nvSpPr>
        <p:spPr>
          <a:xfrm>
            <a:off x="1717902" y="6269426"/>
            <a:ext cx="3417150" cy="972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430441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Plan 1</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34" name="Subtitle 1">
            <a:extLst>
              <a:ext uri="{FF2B5EF4-FFF2-40B4-BE49-F238E27FC236}">
                <a16:creationId xmlns:a16="http://schemas.microsoft.com/office/drawing/2014/main" id="{7A14009C-F60C-4048-B56A-E38678100A8E}"/>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35" name="Subtitle 1">
            <a:extLst>
              <a:ext uri="{FF2B5EF4-FFF2-40B4-BE49-F238E27FC236}">
                <a16:creationId xmlns:a16="http://schemas.microsoft.com/office/drawing/2014/main" id="{F8684771-4BB6-BF4E-908A-AF8C99DAA2F8}"/>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36" name="Subtitle 1">
            <a:extLst>
              <a:ext uri="{FF2B5EF4-FFF2-40B4-BE49-F238E27FC236}">
                <a16:creationId xmlns:a16="http://schemas.microsoft.com/office/drawing/2014/main" id="{3D05AD73-2323-C946-A718-40355ABE5A14}"/>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37" name="Subtitle 1">
            <a:extLst>
              <a:ext uri="{FF2B5EF4-FFF2-40B4-BE49-F238E27FC236}">
                <a16:creationId xmlns:a16="http://schemas.microsoft.com/office/drawing/2014/main" id="{FD3EA93B-D7DF-C445-A6BA-74088F2FD5D6}"/>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38" name="Subtitle 1">
            <a:extLst>
              <a:ext uri="{FF2B5EF4-FFF2-40B4-BE49-F238E27FC236}">
                <a16:creationId xmlns:a16="http://schemas.microsoft.com/office/drawing/2014/main" id="{5F615177-988B-6D4F-9573-F6184BE92742}"/>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ubtitle 1">
            <a:extLst>
              <a:ext uri="{FF2B5EF4-FFF2-40B4-BE49-F238E27FC236}">
                <a16:creationId xmlns:a16="http://schemas.microsoft.com/office/drawing/2014/main" id="{CD2A0E94-B65F-8147-AED3-2BBF35525563}"/>
              </a:ext>
            </a:extLst>
          </p:cNvPr>
          <p:cNvSpPr txBox="1">
            <a:spLocks/>
          </p:cNvSpPr>
          <p:nvPr/>
        </p:nvSpPr>
        <p:spPr>
          <a:xfrm>
            <a:off x="3706857" y="4734082"/>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No Plan</a:t>
            </a:r>
          </a:p>
        </p:txBody>
      </p:sp>
      <p:grpSp>
        <p:nvGrpSpPr>
          <p:cNvPr id="26" name="Group 25">
            <a:extLst>
              <a:ext uri="{FF2B5EF4-FFF2-40B4-BE49-F238E27FC236}">
                <a16:creationId xmlns:a16="http://schemas.microsoft.com/office/drawing/2014/main" id="{AE15E2EF-DFA2-9346-9B00-8599579B9D80}"/>
              </a:ext>
            </a:extLst>
          </p:cNvPr>
          <p:cNvGrpSpPr/>
          <p:nvPr/>
        </p:nvGrpSpPr>
        <p:grpSpPr>
          <a:xfrm>
            <a:off x="96154" y="6906052"/>
            <a:ext cx="2589875" cy="1503331"/>
            <a:chOff x="96154" y="6906052"/>
            <a:chExt cx="2589875" cy="1503331"/>
          </a:xfrm>
        </p:grpSpPr>
        <p:sp>
          <p:nvSpPr>
            <p:cNvPr id="78" name="Rectangle 77">
              <a:extLst>
                <a:ext uri="{FF2B5EF4-FFF2-40B4-BE49-F238E27FC236}">
                  <a16:creationId xmlns:a16="http://schemas.microsoft.com/office/drawing/2014/main" id="{8D7949CF-5B5A-234A-A8E0-67CAA70E3A47}"/>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B4C1AD06-9B6D-2E44-8A6D-A22457DA000D}"/>
                </a:ext>
              </a:extLst>
            </p:cNvPr>
            <p:cNvGrpSpPr/>
            <p:nvPr/>
          </p:nvGrpSpPr>
          <p:grpSpPr>
            <a:xfrm>
              <a:off x="120957" y="6978274"/>
              <a:ext cx="2565072" cy="449635"/>
              <a:chOff x="92535" y="6920001"/>
              <a:chExt cx="2565072" cy="449635"/>
            </a:xfrm>
          </p:grpSpPr>
          <p:sp>
            <p:nvSpPr>
              <p:cNvPr id="22" name="TextBox 21">
                <a:extLst>
                  <a:ext uri="{FF2B5EF4-FFF2-40B4-BE49-F238E27FC236}">
                    <a16:creationId xmlns:a16="http://schemas.microsoft.com/office/drawing/2014/main" id="{0066F197-E46A-E840-92D7-7D6293E6398E}"/>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3" name="TextBox 22">
                <a:extLst>
                  <a:ext uri="{FF2B5EF4-FFF2-40B4-BE49-F238E27FC236}">
                    <a16:creationId xmlns:a16="http://schemas.microsoft.com/office/drawing/2014/main" id="{0F674383-96B5-224D-BFC2-D94D6080B00D}"/>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71" name="Picture 2" descr="THE WIZARDING WORLD OF HARRY POTTER™ | Universal Studios Japan | USJ">
              <a:extLst>
                <a:ext uri="{FF2B5EF4-FFF2-40B4-BE49-F238E27FC236}">
                  <a16:creationId xmlns:a16="http://schemas.microsoft.com/office/drawing/2014/main" id="{ABFE703B-F2A1-F247-8035-C257B90584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965DA89B-EF04-BC46-8E2F-4C90DBCCB53C}"/>
                </a:ext>
              </a:extLst>
            </p:cNvPr>
            <p:cNvGrpSpPr/>
            <p:nvPr/>
          </p:nvGrpSpPr>
          <p:grpSpPr>
            <a:xfrm>
              <a:off x="238628" y="8030038"/>
              <a:ext cx="624226" cy="281764"/>
              <a:chOff x="161189" y="6312288"/>
              <a:chExt cx="624226" cy="281764"/>
            </a:xfrm>
          </p:grpSpPr>
          <p:pic>
            <p:nvPicPr>
              <p:cNvPr id="87" name="Picture 2" descr="Late Icon #309591 - Free Icons Library">
                <a:extLst>
                  <a:ext uri="{FF2B5EF4-FFF2-40B4-BE49-F238E27FC236}">
                    <a16:creationId xmlns:a16="http://schemas.microsoft.com/office/drawing/2014/main" id="{E3926457-66C7-5142-91CF-1CB523229EE5}"/>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2E60893-023B-B740-9386-B008C64BD48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98" name="Oval 97">
              <a:extLst>
                <a:ext uri="{FF2B5EF4-FFF2-40B4-BE49-F238E27FC236}">
                  <a16:creationId xmlns:a16="http://schemas.microsoft.com/office/drawing/2014/main" id="{1D78D9E1-8EED-9348-96F2-0BF6E6246710}"/>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1" name="Oval 100">
              <a:extLst>
                <a:ext uri="{FF2B5EF4-FFF2-40B4-BE49-F238E27FC236}">
                  <a16:creationId xmlns:a16="http://schemas.microsoft.com/office/drawing/2014/main" id="{4CF9DA3D-C319-664B-B464-699FA339F313}"/>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103" name="TextBox 102">
            <a:extLst>
              <a:ext uri="{FF2B5EF4-FFF2-40B4-BE49-F238E27FC236}">
                <a16:creationId xmlns:a16="http://schemas.microsoft.com/office/drawing/2014/main" id="{26EDD140-075E-CC4B-AC0E-779B00910808}"/>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a:prstGeom prst="rect">
            <a:avLst/>
          </a:prstGeom>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39" name="Rectangle 38">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42" name="Picture 6" descr="Plus sign - Free signs icons">
            <a:extLst>
              <a:ext uri="{FF2B5EF4-FFF2-40B4-BE49-F238E27FC236}">
                <a16:creationId xmlns:a16="http://schemas.microsoft.com/office/drawing/2014/main" id="{475C7E73-26DF-BD46-BC53-F32F32AAAE07}"/>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4843386" y="9340759"/>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6093296" y="9346999"/>
            <a:ext cx="217246" cy="21724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New Plan </a:t>
            </a:r>
          </a:p>
        </p:txBody>
      </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Edit</a:t>
            </a:r>
          </a:p>
        </p:txBody>
      </p:sp>
      <p:pic>
        <p:nvPicPr>
          <p:cNvPr id="47" name="Picture 8" descr="Undo and redo icon stock vector. Illustration of recycle - 177898104">
            <a:extLst>
              <a:ext uri="{FF2B5EF4-FFF2-40B4-BE49-F238E27FC236}">
                <a16:creationId xmlns:a16="http://schemas.microsoft.com/office/drawing/2014/main" id="{9CF6F891-E68F-0145-AA1F-C71D8954A10E}"/>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Undo and redo icon stock vector. Illustration of recycle - 177898104">
            <a:extLst>
              <a:ext uri="{FF2B5EF4-FFF2-40B4-BE49-F238E27FC236}">
                <a16:creationId xmlns:a16="http://schemas.microsoft.com/office/drawing/2014/main" id="{F72F77CB-0864-0E43-949C-E7C97FF4493B}"/>
              </a:ext>
            </a:extLst>
          </p:cNvPr>
          <p:cNvPicPr>
            <a:picLocks noChangeAspect="1" noChangeArrowheads="1"/>
          </p:cNvPicPr>
          <p:nvPr/>
        </p:nvPicPr>
        <p:blipFill rotWithShape="1">
          <a:blip r:embed="rId9">
            <a:extLst>
              <a:ext uri="{BEBA8EAE-BF5A-486C-A8C5-ECC9F3942E4B}">
                <a14:imgProps xmlns:a14="http://schemas.microsoft.com/office/drawing/2010/main">
                  <a14:imgLayer r:embed="rId11">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19ED9CB-F22B-9744-9861-5F6CD3B9CF57}"/>
              </a:ext>
            </a:extLst>
          </p:cNvPr>
          <p:cNvGrpSpPr/>
          <p:nvPr/>
        </p:nvGrpSpPr>
        <p:grpSpPr>
          <a:xfrm>
            <a:off x="74211" y="5196268"/>
            <a:ext cx="2423482" cy="1530006"/>
            <a:chOff x="74211" y="5196268"/>
            <a:chExt cx="2423482" cy="1530006"/>
          </a:xfrm>
        </p:grpSpPr>
        <p:sp>
          <p:nvSpPr>
            <p:cNvPr id="16" name="Rectangle 15">
              <a:extLst>
                <a:ext uri="{FF2B5EF4-FFF2-40B4-BE49-F238E27FC236}">
                  <a16:creationId xmlns:a16="http://schemas.microsoft.com/office/drawing/2014/main" id="{78A939EC-92D4-1A45-B038-67F881F70EF4}"/>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0" name="Picture 16" descr="Everything Harry Potter at Hong Kong&amp;#39;s new café! | theHive.Asia">
              <a:extLst>
                <a:ext uri="{FF2B5EF4-FFF2-40B4-BE49-F238E27FC236}">
                  <a16:creationId xmlns:a16="http://schemas.microsoft.com/office/drawing/2014/main" id="{CD037DFA-22DE-3A48-90B7-BE43B3662B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D7AB705-F41F-2145-B991-89C0E21FF9E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51" name="TextBox 50">
              <a:extLst>
                <a:ext uri="{FF2B5EF4-FFF2-40B4-BE49-F238E27FC236}">
                  <a16:creationId xmlns:a16="http://schemas.microsoft.com/office/drawing/2014/main" id="{9E5C4D7A-7387-3543-A6DA-5083D6BCD1C5}"/>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73" name="Oval 72">
              <a:extLst>
                <a:ext uri="{FF2B5EF4-FFF2-40B4-BE49-F238E27FC236}">
                  <a16:creationId xmlns:a16="http://schemas.microsoft.com/office/drawing/2014/main" id="{A1358FA7-EC7D-6044-8E71-23BFF1CA1B56}"/>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6" name="Oval 75">
              <a:extLst>
                <a:ext uri="{FF2B5EF4-FFF2-40B4-BE49-F238E27FC236}">
                  <a16:creationId xmlns:a16="http://schemas.microsoft.com/office/drawing/2014/main" id="{E7C28D14-3B5F-8A4D-92BD-65436D2EFAFC}"/>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oup 11">
              <a:extLst>
                <a:ext uri="{FF2B5EF4-FFF2-40B4-BE49-F238E27FC236}">
                  <a16:creationId xmlns:a16="http://schemas.microsoft.com/office/drawing/2014/main" id="{8553D8A0-DCB7-2D49-A04E-944C71C2B95F}"/>
                </a:ext>
              </a:extLst>
            </p:cNvPr>
            <p:cNvGrpSpPr/>
            <p:nvPr/>
          </p:nvGrpSpPr>
          <p:grpSpPr>
            <a:xfrm>
              <a:off x="179440" y="6304917"/>
              <a:ext cx="1265441" cy="281764"/>
              <a:chOff x="162932" y="6330266"/>
              <a:chExt cx="1265441" cy="281764"/>
            </a:xfrm>
          </p:grpSpPr>
          <p:pic>
            <p:nvPicPr>
              <p:cNvPr id="82" name="Picture 2" descr="Late Icon #309591 - Free Icons Library">
                <a:extLst>
                  <a:ext uri="{FF2B5EF4-FFF2-40B4-BE49-F238E27FC236}">
                    <a16:creationId xmlns:a16="http://schemas.microsoft.com/office/drawing/2014/main" id="{30633CBA-1D7F-E243-9FD2-8EC61AEFF6A4}"/>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Clock circular outline - Free Tools and utensils icons">
                <a:extLst>
                  <a:ext uri="{FF2B5EF4-FFF2-40B4-BE49-F238E27FC236}">
                    <a16:creationId xmlns:a16="http://schemas.microsoft.com/office/drawing/2014/main" id="{193A24D6-1E42-C644-BBF6-5190B750EFE2}"/>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FC945449-2A6D-744F-A94B-D85B2B9F9C0A}"/>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85" name="TextBox 84">
                <a:extLst>
                  <a:ext uri="{FF2B5EF4-FFF2-40B4-BE49-F238E27FC236}">
                    <a16:creationId xmlns:a16="http://schemas.microsoft.com/office/drawing/2014/main" id="{FE6F6D77-8557-F343-8600-45639CE36A41}"/>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19" name="Group 18">
            <a:extLst>
              <a:ext uri="{FF2B5EF4-FFF2-40B4-BE49-F238E27FC236}">
                <a16:creationId xmlns:a16="http://schemas.microsoft.com/office/drawing/2014/main" id="{D15090E7-F597-4744-846F-8922EB83A718}"/>
              </a:ext>
            </a:extLst>
          </p:cNvPr>
          <p:cNvGrpSpPr/>
          <p:nvPr/>
        </p:nvGrpSpPr>
        <p:grpSpPr>
          <a:xfrm>
            <a:off x="74211" y="3486483"/>
            <a:ext cx="2397466" cy="1534781"/>
            <a:chOff x="74211" y="3486483"/>
            <a:chExt cx="2397466" cy="1534781"/>
          </a:xfrm>
        </p:grpSpPr>
        <p:sp>
          <p:nvSpPr>
            <p:cNvPr id="15" name="Rectangle 14">
              <a:extLst>
                <a:ext uri="{FF2B5EF4-FFF2-40B4-BE49-F238E27FC236}">
                  <a16:creationId xmlns:a16="http://schemas.microsoft.com/office/drawing/2014/main" id="{F34D01D6-18C3-E94C-AB55-96C54CB3C36D}"/>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2" descr="Singapore river rapid ride">
              <a:extLst>
                <a:ext uri="{FF2B5EF4-FFF2-40B4-BE49-F238E27FC236}">
                  <a16:creationId xmlns:a16="http://schemas.microsoft.com/office/drawing/2014/main" id="{C43F2915-D0C4-8840-881F-934B16104C3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66" name="Oval 65">
              <a:extLst>
                <a:ext uri="{FF2B5EF4-FFF2-40B4-BE49-F238E27FC236}">
                  <a16:creationId xmlns:a16="http://schemas.microsoft.com/office/drawing/2014/main" id="{02695DCD-7674-E24D-B996-0014DDCCD127}"/>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9" name="Oval 68">
              <a:extLst>
                <a:ext uri="{FF2B5EF4-FFF2-40B4-BE49-F238E27FC236}">
                  <a16:creationId xmlns:a16="http://schemas.microsoft.com/office/drawing/2014/main" id="{F2399BBF-8E4A-A54F-B70E-429FB8811703}"/>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4" name="Picture 10" descr="Height Limit Icons - Download Free Vector Icons | Noun Project">
              <a:extLst>
                <a:ext uri="{FF2B5EF4-FFF2-40B4-BE49-F238E27FC236}">
                  <a16:creationId xmlns:a16="http://schemas.microsoft.com/office/drawing/2014/main" id="{2C5C0E7D-3DA3-CE4D-8470-89F215B84F9B}"/>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105" name="Group 104">
              <a:extLst>
                <a:ext uri="{FF2B5EF4-FFF2-40B4-BE49-F238E27FC236}">
                  <a16:creationId xmlns:a16="http://schemas.microsoft.com/office/drawing/2014/main" id="{88F3FE89-5179-9B4D-82CE-DA96A836013A}"/>
                </a:ext>
              </a:extLst>
            </p:cNvPr>
            <p:cNvGrpSpPr/>
            <p:nvPr/>
          </p:nvGrpSpPr>
          <p:grpSpPr>
            <a:xfrm>
              <a:off x="198248" y="4556489"/>
              <a:ext cx="1265441" cy="281764"/>
              <a:chOff x="162932" y="6330266"/>
              <a:chExt cx="1265441" cy="281764"/>
            </a:xfrm>
          </p:grpSpPr>
          <p:pic>
            <p:nvPicPr>
              <p:cNvPr id="106" name="Picture 2" descr="Late Icon #309591 - Free Icons Library">
                <a:extLst>
                  <a:ext uri="{FF2B5EF4-FFF2-40B4-BE49-F238E27FC236}">
                    <a16:creationId xmlns:a16="http://schemas.microsoft.com/office/drawing/2014/main" id="{F4B9AD1C-5C8D-B342-B2DC-7DAC85F11CEA}"/>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Clock circular outline - Free Tools and utensils icons">
                <a:extLst>
                  <a:ext uri="{FF2B5EF4-FFF2-40B4-BE49-F238E27FC236}">
                    <a16:creationId xmlns:a16="http://schemas.microsoft.com/office/drawing/2014/main" id="{75704218-8A3D-2F48-BC41-EFE65BA20105}"/>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DF4A2656-11EF-A142-B7B6-431051F40BF5}"/>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09" name="TextBox 108">
                <a:extLst>
                  <a:ext uri="{FF2B5EF4-FFF2-40B4-BE49-F238E27FC236}">
                    <a16:creationId xmlns:a16="http://schemas.microsoft.com/office/drawing/2014/main" id="{8070F475-F576-594A-A3F8-ED67FE2B97B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52" name="TextBox 51">
              <a:extLst>
                <a:ext uri="{FF2B5EF4-FFF2-40B4-BE49-F238E27FC236}">
                  <a16:creationId xmlns:a16="http://schemas.microsoft.com/office/drawing/2014/main" id="{67C1DBB8-62CE-DF40-AFE4-BF854F94ED1C}"/>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53" name="TextBox 52">
              <a:extLst>
                <a:ext uri="{FF2B5EF4-FFF2-40B4-BE49-F238E27FC236}">
                  <a16:creationId xmlns:a16="http://schemas.microsoft.com/office/drawing/2014/main" id="{E19137FF-551B-9C4B-BBF4-AC248642E9BB}"/>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112" name="TextBox 111">
              <a:extLst>
                <a:ext uri="{FF2B5EF4-FFF2-40B4-BE49-F238E27FC236}">
                  <a16:creationId xmlns:a16="http://schemas.microsoft.com/office/drawing/2014/main" id="{88F8FAC7-C194-0F49-A7DC-4A449E010C8E}"/>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pic>
        <p:nvPicPr>
          <p:cNvPr id="113" name="Picture 2" descr="Halal Malaysia Logo Vector (.EPS) Free Download">
            <a:extLst>
              <a:ext uri="{FF2B5EF4-FFF2-40B4-BE49-F238E27FC236}">
                <a16:creationId xmlns:a16="http://schemas.microsoft.com/office/drawing/2014/main" id="{6791AD10-11F4-B246-81F4-97D049D4A669}"/>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Plant Based Icons - Download Free Vector Icons | Noun Project">
            <a:extLst>
              <a:ext uri="{FF2B5EF4-FFF2-40B4-BE49-F238E27FC236}">
                <a16:creationId xmlns:a16="http://schemas.microsoft.com/office/drawing/2014/main" id="{8235D3E3-0446-914C-813F-43FD1888F96A}"/>
              </a:ext>
            </a:extLst>
          </p:cNvPr>
          <p:cNvPicPr>
            <a:picLocks noChangeAspect="1" noChangeArrowheads="1"/>
          </p:cNvPicPr>
          <p:nvPr/>
        </p:nvPicPr>
        <p:blipFill>
          <a:blip r:embed="rId21">
            <a:lum bright="70000" contrast="-70000"/>
            <a:extLst>
              <a:ext uri="{BEBA8EAE-BF5A-486C-A8C5-ECC9F3942E4B}">
                <a14:imgProps xmlns:a14="http://schemas.microsoft.com/office/drawing/2010/main">
                  <a14:imgLayer r:embed="rId22">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0465F4B3-3F0B-6245-A4FD-3785F84D760B}"/>
              </a:ext>
            </a:extLst>
          </p:cNvPr>
          <p:cNvGrpSpPr/>
          <p:nvPr/>
        </p:nvGrpSpPr>
        <p:grpSpPr>
          <a:xfrm>
            <a:off x="102994" y="1791045"/>
            <a:ext cx="2462397" cy="1515500"/>
            <a:chOff x="74211" y="1785535"/>
            <a:chExt cx="2462397" cy="1515500"/>
          </a:xfrm>
        </p:grpSpPr>
        <p:sp>
          <p:nvSpPr>
            <p:cNvPr id="10" name="Rectangle 9">
              <a:extLst>
                <a:ext uri="{FF2B5EF4-FFF2-40B4-BE49-F238E27FC236}">
                  <a16:creationId xmlns:a16="http://schemas.microsoft.com/office/drawing/2014/main" id="{A762F95A-37FD-D747-B40B-82FA9B0C1577}"/>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2F87F856-DE44-8149-BB63-D5456230E823}"/>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55" name="TextBox 54">
              <a:extLst>
                <a:ext uri="{FF2B5EF4-FFF2-40B4-BE49-F238E27FC236}">
                  <a16:creationId xmlns:a16="http://schemas.microsoft.com/office/drawing/2014/main" id="{95BA8041-ECA6-3B4C-BC5C-6415E36842FE}"/>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57" name="Group 56">
              <a:extLst>
                <a:ext uri="{FF2B5EF4-FFF2-40B4-BE49-F238E27FC236}">
                  <a16:creationId xmlns:a16="http://schemas.microsoft.com/office/drawing/2014/main" id="{37D5C530-1C38-6543-AB09-22A939AE4C18}"/>
                </a:ext>
              </a:extLst>
            </p:cNvPr>
            <p:cNvGrpSpPr/>
            <p:nvPr/>
          </p:nvGrpSpPr>
          <p:grpSpPr>
            <a:xfrm>
              <a:off x="240394" y="2350445"/>
              <a:ext cx="1633910" cy="514925"/>
              <a:chOff x="0" y="933685"/>
              <a:chExt cx="6899910" cy="2924628"/>
            </a:xfrm>
          </p:grpSpPr>
          <p:pic>
            <p:nvPicPr>
              <p:cNvPr id="58" name="Picture 4" descr="World of Wizardry, The Shambles Harry Potter">
                <a:extLst>
                  <a:ext uri="{FF2B5EF4-FFF2-40B4-BE49-F238E27FC236}">
                    <a16:creationId xmlns:a16="http://schemas.microsoft.com/office/drawing/2014/main" id="{4392D337-F757-CB4A-8084-4109DFC8C1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67A1FA34-3BF3-0A44-8DA2-83D89210E992}"/>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0" name="TextBox 59">
              <a:extLst>
                <a:ext uri="{FF2B5EF4-FFF2-40B4-BE49-F238E27FC236}">
                  <a16:creationId xmlns:a16="http://schemas.microsoft.com/office/drawing/2014/main" id="{3F700C80-F113-4943-959E-6AA0B7ACFCFA}"/>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6" name="Oval 5">
              <a:extLst>
                <a:ext uri="{FF2B5EF4-FFF2-40B4-BE49-F238E27FC236}">
                  <a16:creationId xmlns:a16="http://schemas.microsoft.com/office/drawing/2014/main" id="{2A63FFF0-F93B-824E-A34D-1627C8F2BDE8}"/>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3" name="Oval 62">
              <a:extLst>
                <a:ext uri="{FF2B5EF4-FFF2-40B4-BE49-F238E27FC236}">
                  <a16:creationId xmlns:a16="http://schemas.microsoft.com/office/drawing/2014/main" id="{26F4AE72-B245-5C4B-9BC7-0628919198BA}"/>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115" name="Group 114">
              <a:extLst>
                <a:ext uri="{FF2B5EF4-FFF2-40B4-BE49-F238E27FC236}">
                  <a16:creationId xmlns:a16="http://schemas.microsoft.com/office/drawing/2014/main" id="{A0C4E180-629F-1D49-83D2-4B178891FB32}"/>
                </a:ext>
              </a:extLst>
            </p:cNvPr>
            <p:cNvGrpSpPr/>
            <p:nvPr/>
          </p:nvGrpSpPr>
          <p:grpSpPr>
            <a:xfrm>
              <a:off x="205666" y="3005764"/>
              <a:ext cx="1265441" cy="281764"/>
              <a:chOff x="162932" y="6330266"/>
              <a:chExt cx="1265441" cy="281764"/>
            </a:xfrm>
          </p:grpSpPr>
          <p:pic>
            <p:nvPicPr>
              <p:cNvPr id="116" name="Picture 2" descr="Late Icon #309591 - Free Icons Library">
                <a:extLst>
                  <a:ext uri="{FF2B5EF4-FFF2-40B4-BE49-F238E27FC236}">
                    <a16:creationId xmlns:a16="http://schemas.microsoft.com/office/drawing/2014/main" id="{BF6C97F5-62E6-8545-BB3B-4C633D84B1ED}"/>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8" descr="Clock circular outline - Free Tools and utensils icons">
                <a:extLst>
                  <a:ext uri="{FF2B5EF4-FFF2-40B4-BE49-F238E27FC236}">
                    <a16:creationId xmlns:a16="http://schemas.microsoft.com/office/drawing/2014/main" id="{EC7ECE5A-9B13-9546-B5A8-0CB3C5E17CA6}"/>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7EDC9D24-868D-B54F-8171-F152F47527C9}"/>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19" name="TextBox 118">
                <a:extLst>
                  <a:ext uri="{FF2B5EF4-FFF2-40B4-BE49-F238E27FC236}">
                    <a16:creationId xmlns:a16="http://schemas.microsoft.com/office/drawing/2014/main" id="{E4D90F84-5A7D-834D-BAC5-5C185E7F3D4D}"/>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93" name="Rectangle 92">
            <a:hlinkClick r:id="rId25" action="ppaction://hlinksldjump"/>
            <a:extLst>
              <a:ext uri="{FF2B5EF4-FFF2-40B4-BE49-F238E27FC236}">
                <a16:creationId xmlns:a16="http://schemas.microsoft.com/office/drawing/2014/main" id="{7A0CB6FB-3E61-8542-893D-6D199017E7C9}"/>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5" name="Picture 94">
            <a:extLst>
              <a:ext uri="{FF2B5EF4-FFF2-40B4-BE49-F238E27FC236}">
                <a16:creationId xmlns:a16="http://schemas.microsoft.com/office/drawing/2014/main" id="{54F88003-CC75-6B4B-B495-D756E5638284}"/>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Lst>
          </a:blip>
          <a:stretch>
            <a:fillRect/>
          </a:stretch>
        </p:blipFill>
        <p:spPr>
          <a:xfrm>
            <a:off x="1233533" y="7849402"/>
            <a:ext cx="365025" cy="294199"/>
          </a:xfrm>
          <a:prstGeom prst="rect">
            <a:avLst/>
          </a:prstGeom>
        </p:spPr>
      </p:pic>
      <p:pic>
        <p:nvPicPr>
          <p:cNvPr id="100" name="Picture 99">
            <a:extLst>
              <a:ext uri="{FF2B5EF4-FFF2-40B4-BE49-F238E27FC236}">
                <a16:creationId xmlns:a16="http://schemas.microsoft.com/office/drawing/2014/main" id="{7880511A-A513-B14E-B3A6-72B74D25CB63}"/>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4" name="Picture 3">
            <a:extLst>
              <a:ext uri="{FF2B5EF4-FFF2-40B4-BE49-F238E27FC236}">
                <a16:creationId xmlns:a16="http://schemas.microsoft.com/office/drawing/2014/main" id="{F911B079-ED01-B446-96BC-D4BFB2ED2682}"/>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7" name="Picture 6">
            <a:extLst>
              <a:ext uri="{FF2B5EF4-FFF2-40B4-BE49-F238E27FC236}">
                <a16:creationId xmlns:a16="http://schemas.microsoft.com/office/drawing/2014/main" id="{EA6FD84A-42F9-8148-8D09-F6B3B64F259A}"/>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1522401" y="7742654"/>
            <a:ext cx="483520" cy="607016"/>
          </a:xfrm>
          <a:prstGeom prst="rect">
            <a:avLst/>
          </a:prstGeom>
        </p:spPr>
      </p:pic>
      <p:pic>
        <p:nvPicPr>
          <p:cNvPr id="9" name="Picture 8">
            <a:extLst>
              <a:ext uri="{FF2B5EF4-FFF2-40B4-BE49-F238E27FC236}">
                <a16:creationId xmlns:a16="http://schemas.microsoft.com/office/drawing/2014/main" id="{384EBD9D-6A85-7C4B-856E-0EE617F210A9}"/>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13" name="Picture 12">
            <a:extLst>
              <a:ext uri="{FF2B5EF4-FFF2-40B4-BE49-F238E27FC236}">
                <a16:creationId xmlns:a16="http://schemas.microsoft.com/office/drawing/2014/main" id="{457A344F-41C2-4449-85D7-D3B5A8C0F69B}"/>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14" name="Picture 13">
            <a:extLst>
              <a:ext uri="{FF2B5EF4-FFF2-40B4-BE49-F238E27FC236}">
                <a16:creationId xmlns:a16="http://schemas.microsoft.com/office/drawing/2014/main" id="{328CD71C-4F70-2948-BEB8-251C673FD74B}"/>
              </a:ext>
            </a:extLst>
          </p:cNvPr>
          <p:cNvPicPr>
            <a:picLocks noChangeAspect="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Lst>
          </a:blip>
          <a:stretch>
            <a:fillRect/>
          </a:stretch>
        </p:blipFill>
        <p:spPr>
          <a:xfrm>
            <a:off x="1295743" y="2640713"/>
            <a:ext cx="399013" cy="420217"/>
          </a:xfrm>
          <a:prstGeom prst="rect">
            <a:avLst/>
          </a:prstGeom>
        </p:spPr>
      </p:pic>
      <p:pic>
        <p:nvPicPr>
          <p:cNvPr id="17" name="Picture 16">
            <a:extLst>
              <a:ext uri="{FF2B5EF4-FFF2-40B4-BE49-F238E27FC236}">
                <a16:creationId xmlns:a16="http://schemas.microsoft.com/office/drawing/2014/main" id="{5F51BA1D-DAD5-F24E-A970-24931F10FE45}"/>
              </a:ext>
            </a:extLst>
          </p:cNvPr>
          <p:cNvPicPr>
            <a:picLocks noChangeAspect="1"/>
          </p:cNvPicPr>
          <p:nvPr/>
        </p:nvPicPr>
        <p:blipFill>
          <a:blip r:embed="rId40">
            <a:extLst>
              <a:ext uri="{BEBA8EAE-BF5A-486C-A8C5-ECC9F3942E4B}">
                <a14:imgProps xmlns:a14="http://schemas.microsoft.com/office/drawing/2010/main">
                  <a14:imgLayer r:embed="rId41">
                    <a14:imgEffect>
                      <a14:backgroundRemoval t="10000" b="90000" l="10000" r="90000"/>
                    </a14:imgEffect>
                  </a14:imgLayer>
                </a14:imgProps>
              </a:ext>
            </a:extLst>
          </a:blip>
          <a:stretch>
            <a:fillRect/>
          </a:stretch>
        </p:blipFill>
        <p:spPr>
          <a:xfrm>
            <a:off x="1645251" y="2669278"/>
            <a:ext cx="433539" cy="332503"/>
          </a:xfrm>
          <a:prstGeom prst="rect">
            <a:avLst/>
          </a:prstGeom>
        </p:spPr>
      </p:pic>
      <p:sp>
        <p:nvSpPr>
          <p:cNvPr id="90" name="Graphic 4" descr="Right pointing backhand index ">
            <a:extLst>
              <a:ext uri="{FF2B5EF4-FFF2-40B4-BE49-F238E27FC236}">
                <a16:creationId xmlns:a16="http://schemas.microsoft.com/office/drawing/2014/main" id="{9062D3DE-000D-3B4A-BC70-81959D8354EE}"/>
              </a:ext>
            </a:extLst>
          </p:cNvPr>
          <p:cNvSpPr/>
          <p:nvPr/>
        </p:nvSpPr>
        <p:spPr>
          <a:xfrm rot="21445729">
            <a:off x="4012152" y="9363327"/>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
        <p:nvSpPr>
          <p:cNvPr id="91" name="Rectangle 90">
            <a:hlinkClick r:id="rId42" action="ppaction://hlinksldjump"/>
            <a:extLst>
              <a:ext uri="{FF2B5EF4-FFF2-40B4-BE49-F238E27FC236}">
                <a16:creationId xmlns:a16="http://schemas.microsoft.com/office/drawing/2014/main" id="{3BB8A78B-2120-2144-B840-4B00FB94662A}"/>
              </a:ext>
            </a:extLst>
          </p:cNvPr>
          <p:cNvSpPr/>
          <p:nvPr/>
        </p:nvSpPr>
        <p:spPr>
          <a:xfrm>
            <a:off x="3881684" y="9030876"/>
            <a:ext cx="1728842" cy="840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hlinkClick r:id="rId43" action="ppaction://hlinksldjump"/>
            <a:extLst>
              <a:ext uri="{FF2B5EF4-FFF2-40B4-BE49-F238E27FC236}">
                <a16:creationId xmlns:a16="http://schemas.microsoft.com/office/drawing/2014/main" id="{41F865EB-0DE5-0443-9FE6-FAE6EB72A5FE}"/>
              </a:ext>
            </a:extLst>
          </p:cNvPr>
          <p:cNvSpPr/>
          <p:nvPr/>
        </p:nvSpPr>
        <p:spPr>
          <a:xfrm>
            <a:off x="-27384" y="-23493"/>
            <a:ext cx="753109" cy="959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Rectangle 93">
            <a:hlinkClick r:id="rId42" action="ppaction://hlinksldjump"/>
            <a:extLst>
              <a:ext uri="{FF2B5EF4-FFF2-40B4-BE49-F238E27FC236}">
                <a16:creationId xmlns:a16="http://schemas.microsoft.com/office/drawing/2014/main" id="{B31D65B0-CCB7-684B-B789-45DCA206A550}"/>
              </a:ext>
            </a:extLst>
          </p:cNvPr>
          <p:cNvSpPr/>
          <p:nvPr/>
        </p:nvSpPr>
        <p:spPr>
          <a:xfrm>
            <a:off x="5548621" y="9069045"/>
            <a:ext cx="1728842" cy="840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Rectangle 96">
            <a:hlinkClick r:id="rId44" action="ppaction://hlinksldjump"/>
            <a:extLst>
              <a:ext uri="{FF2B5EF4-FFF2-40B4-BE49-F238E27FC236}">
                <a16:creationId xmlns:a16="http://schemas.microsoft.com/office/drawing/2014/main" id="{2B493EDB-5367-4F4B-A17F-A033EDFDBA19}"/>
              </a:ext>
            </a:extLst>
          </p:cNvPr>
          <p:cNvSpPr/>
          <p:nvPr/>
        </p:nvSpPr>
        <p:spPr>
          <a:xfrm>
            <a:off x="5542746" y="8903059"/>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CF7EE3E9-D7CC-E84E-BCC8-E7F4BD3009C2}"/>
              </a:ext>
            </a:extLst>
          </p:cNvPr>
          <p:cNvPicPr>
            <a:picLocks noChangeAspect="1"/>
          </p:cNvPicPr>
          <p:nvPr/>
        </p:nvPicPr>
        <p:blipFill rotWithShape="1">
          <a:blip r:embed="rId45">
            <a:extLst>
              <a:ext uri="{BEBA8EAE-BF5A-486C-A8C5-ECC9F3942E4B}">
                <a14:imgProps xmlns:a14="http://schemas.microsoft.com/office/drawing/2010/main">
                  <a14:imgLayer r:embed="rId46">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Tree>
    <p:extLst>
      <p:ext uri="{BB962C8B-B14F-4D97-AF65-F5344CB8AC3E}">
        <p14:creationId xmlns:p14="http://schemas.microsoft.com/office/powerpoint/2010/main" val="396411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Plan 1</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ubtitle 1">
            <a:extLst>
              <a:ext uri="{FF2B5EF4-FFF2-40B4-BE49-F238E27FC236}">
                <a16:creationId xmlns:a16="http://schemas.microsoft.com/office/drawing/2014/main" id="{CD2A0E94-B65F-8147-AED3-2BBF35525563}"/>
              </a:ext>
            </a:extLst>
          </p:cNvPr>
          <p:cNvSpPr txBox="1">
            <a:spLocks/>
          </p:cNvSpPr>
          <p:nvPr/>
        </p:nvSpPr>
        <p:spPr>
          <a:xfrm>
            <a:off x="3706857" y="4734082"/>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No Plan</a:t>
            </a:r>
          </a:p>
        </p:txBody>
      </p:sp>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a:prstGeom prst="rect">
            <a:avLst/>
          </a:prstGeom>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39" name="Rectangle 38">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42" name="Picture 6" descr="Plus sign - Free signs icons">
            <a:extLst>
              <a:ext uri="{FF2B5EF4-FFF2-40B4-BE49-F238E27FC236}">
                <a16:creationId xmlns:a16="http://schemas.microsoft.com/office/drawing/2014/main" id="{475C7E73-26DF-BD46-BC53-F32F32AAAE07}"/>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4843386" y="9340759"/>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6093296" y="9346999"/>
            <a:ext cx="217246" cy="21724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New Plan </a:t>
            </a:r>
          </a:p>
        </p:txBody>
      </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Edit</a:t>
            </a:r>
          </a:p>
        </p:txBody>
      </p:sp>
      <p:pic>
        <p:nvPicPr>
          <p:cNvPr id="47" name="Picture 8" descr="Undo and redo icon stock vector. Illustration of recycle - 177898104">
            <a:extLst>
              <a:ext uri="{FF2B5EF4-FFF2-40B4-BE49-F238E27FC236}">
                <a16:creationId xmlns:a16="http://schemas.microsoft.com/office/drawing/2014/main" id="{9CF6F891-E68F-0145-AA1F-C71D8954A10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Undo and redo icon stock vector. Illustration of recycle - 177898104">
            <a:extLst>
              <a:ext uri="{FF2B5EF4-FFF2-40B4-BE49-F238E27FC236}">
                <a16:creationId xmlns:a16="http://schemas.microsoft.com/office/drawing/2014/main" id="{F72F77CB-0864-0E43-949C-E7C97FF4493B}"/>
              </a:ext>
            </a:extLst>
          </p:cNvPr>
          <p:cNvPicPr>
            <a:picLocks noChangeAspect="1" noChangeArrowheads="1"/>
          </p:cNvPicPr>
          <p:nvPr/>
        </p:nvPicPr>
        <p:blipFill rotWithShape="1">
          <a:blip r:embed="rId6">
            <a:extLst>
              <a:ext uri="{BEBA8EAE-BF5A-486C-A8C5-ECC9F3942E4B}">
                <a14:imgProps xmlns:a14="http://schemas.microsoft.com/office/drawing/2010/main">
                  <a14:imgLayer r:embed="rId8">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sp>
        <p:nvSpPr>
          <p:cNvPr id="93" name="Subtitle 1">
            <a:extLst>
              <a:ext uri="{FF2B5EF4-FFF2-40B4-BE49-F238E27FC236}">
                <a16:creationId xmlns:a16="http://schemas.microsoft.com/office/drawing/2014/main" id="{5AA3006B-E9AA-154C-A7CB-782B94866886}"/>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Plan 2</a:t>
            </a:r>
          </a:p>
        </p:txBody>
      </p:sp>
      <p:sp>
        <p:nvSpPr>
          <p:cNvPr id="96" name="Rectangle 95">
            <a:hlinkClick r:id="rId9" action="ppaction://hlinksldjump"/>
            <a:extLst>
              <a:ext uri="{FF2B5EF4-FFF2-40B4-BE49-F238E27FC236}">
                <a16:creationId xmlns:a16="http://schemas.microsoft.com/office/drawing/2014/main" id="{7A8CF20D-9394-A845-B182-A5E8A63E2D43}"/>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9" name="Group 8">
            <a:extLst>
              <a:ext uri="{FF2B5EF4-FFF2-40B4-BE49-F238E27FC236}">
                <a16:creationId xmlns:a16="http://schemas.microsoft.com/office/drawing/2014/main" id="{DC35E31A-4EAC-704E-B733-4D6E27AC2B46}"/>
              </a:ext>
            </a:extLst>
          </p:cNvPr>
          <p:cNvGrpSpPr/>
          <p:nvPr/>
        </p:nvGrpSpPr>
        <p:grpSpPr>
          <a:xfrm>
            <a:off x="74211" y="1785535"/>
            <a:ext cx="5093139" cy="6637721"/>
            <a:chOff x="74211" y="1785535"/>
            <a:chExt cx="5093139" cy="6637721"/>
          </a:xfrm>
        </p:grpSpPr>
        <p:grpSp>
          <p:nvGrpSpPr>
            <p:cNvPr id="21" name="Group 20">
              <a:extLst>
                <a:ext uri="{FF2B5EF4-FFF2-40B4-BE49-F238E27FC236}">
                  <a16:creationId xmlns:a16="http://schemas.microsoft.com/office/drawing/2014/main" id="{C19ED9CB-F22B-9744-9861-5F6CD3B9CF57}"/>
                </a:ext>
              </a:extLst>
            </p:cNvPr>
            <p:cNvGrpSpPr/>
            <p:nvPr/>
          </p:nvGrpSpPr>
          <p:grpSpPr>
            <a:xfrm>
              <a:off x="74211" y="5196268"/>
              <a:ext cx="2423482" cy="1530006"/>
              <a:chOff x="74211" y="5196268"/>
              <a:chExt cx="2423482" cy="1530006"/>
            </a:xfrm>
          </p:grpSpPr>
          <p:sp>
            <p:nvSpPr>
              <p:cNvPr id="16" name="Rectangle 15">
                <a:extLst>
                  <a:ext uri="{FF2B5EF4-FFF2-40B4-BE49-F238E27FC236}">
                    <a16:creationId xmlns:a16="http://schemas.microsoft.com/office/drawing/2014/main" id="{78A939EC-92D4-1A45-B038-67F881F70EF4}"/>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0" name="Picture 16" descr="Everything Harry Potter at Hong Kong&amp;#39;s new café! | theHive.Asia">
                <a:extLst>
                  <a:ext uri="{FF2B5EF4-FFF2-40B4-BE49-F238E27FC236}">
                    <a16:creationId xmlns:a16="http://schemas.microsoft.com/office/drawing/2014/main" id="{CD037DFA-22DE-3A48-90B7-BE43B3662B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D7AB705-F41F-2145-B991-89C0E21FF9E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51" name="TextBox 50">
                <a:extLst>
                  <a:ext uri="{FF2B5EF4-FFF2-40B4-BE49-F238E27FC236}">
                    <a16:creationId xmlns:a16="http://schemas.microsoft.com/office/drawing/2014/main" id="{9E5C4D7A-7387-3543-A6DA-5083D6BCD1C5}"/>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73" name="Oval 72">
                <a:extLst>
                  <a:ext uri="{FF2B5EF4-FFF2-40B4-BE49-F238E27FC236}">
                    <a16:creationId xmlns:a16="http://schemas.microsoft.com/office/drawing/2014/main" id="{A1358FA7-EC7D-6044-8E71-23BFF1CA1B56}"/>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6" name="Oval 75">
                <a:extLst>
                  <a:ext uri="{FF2B5EF4-FFF2-40B4-BE49-F238E27FC236}">
                    <a16:creationId xmlns:a16="http://schemas.microsoft.com/office/drawing/2014/main" id="{E7C28D14-3B5F-8A4D-92BD-65436D2EFAFC}"/>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oup 11">
                <a:extLst>
                  <a:ext uri="{FF2B5EF4-FFF2-40B4-BE49-F238E27FC236}">
                    <a16:creationId xmlns:a16="http://schemas.microsoft.com/office/drawing/2014/main" id="{8553D8A0-DCB7-2D49-A04E-944C71C2B95F}"/>
                  </a:ext>
                </a:extLst>
              </p:cNvPr>
              <p:cNvGrpSpPr/>
              <p:nvPr/>
            </p:nvGrpSpPr>
            <p:grpSpPr>
              <a:xfrm>
                <a:off x="179440" y="6304917"/>
                <a:ext cx="1265441" cy="281764"/>
                <a:chOff x="162932" y="6330266"/>
                <a:chExt cx="1265441" cy="281764"/>
              </a:xfrm>
            </p:grpSpPr>
            <p:pic>
              <p:nvPicPr>
                <p:cNvPr id="82" name="Picture 2" descr="Late Icon #309591 - Free Icons Library">
                  <a:extLst>
                    <a:ext uri="{FF2B5EF4-FFF2-40B4-BE49-F238E27FC236}">
                      <a16:creationId xmlns:a16="http://schemas.microsoft.com/office/drawing/2014/main" id="{30633CBA-1D7F-E243-9FD2-8EC61AEFF6A4}"/>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Clock circular outline - Free Tools and utensils icons">
                  <a:extLst>
                    <a:ext uri="{FF2B5EF4-FFF2-40B4-BE49-F238E27FC236}">
                      <a16:creationId xmlns:a16="http://schemas.microsoft.com/office/drawing/2014/main" id="{193A24D6-1E42-C644-BBF6-5190B750EFE2}"/>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FC945449-2A6D-744F-A94B-D85B2B9F9C0A}"/>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85" name="TextBox 84">
                  <a:extLst>
                    <a:ext uri="{FF2B5EF4-FFF2-40B4-BE49-F238E27FC236}">
                      <a16:creationId xmlns:a16="http://schemas.microsoft.com/office/drawing/2014/main" id="{FE6F6D77-8557-F343-8600-45639CE36A41}"/>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19" name="Group 18">
              <a:extLst>
                <a:ext uri="{FF2B5EF4-FFF2-40B4-BE49-F238E27FC236}">
                  <a16:creationId xmlns:a16="http://schemas.microsoft.com/office/drawing/2014/main" id="{D15090E7-F597-4744-846F-8922EB83A718}"/>
                </a:ext>
              </a:extLst>
            </p:cNvPr>
            <p:cNvGrpSpPr/>
            <p:nvPr/>
          </p:nvGrpSpPr>
          <p:grpSpPr>
            <a:xfrm>
              <a:off x="74211" y="3486483"/>
              <a:ext cx="2397466" cy="1534781"/>
              <a:chOff x="74211" y="3486483"/>
              <a:chExt cx="2397466" cy="1534781"/>
            </a:xfrm>
          </p:grpSpPr>
          <p:sp>
            <p:nvSpPr>
              <p:cNvPr id="15" name="Rectangle 14">
                <a:extLst>
                  <a:ext uri="{FF2B5EF4-FFF2-40B4-BE49-F238E27FC236}">
                    <a16:creationId xmlns:a16="http://schemas.microsoft.com/office/drawing/2014/main" id="{F34D01D6-18C3-E94C-AB55-96C54CB3C36D}"/>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2" descr="Singapore river rapid ride">
                <a:extLst>
                  <a:ext uri="{FF2B5EF4-FFF2-40B4-BE49-F238E27FC236}">
                    <a16:creationId xmlns:a16="http://schemas.microsoft.com/office/drawing/2014/main" id="{C43F2915-D0C4-8840-881F-934B16104C3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66" name="Oval 65">
                <a:extLst>
                  <a:ext uri="{FF2B5EF4-FFF2-40B4-BE49-F238E27FC236}">
                    <a16:creationId xmlns:a16="http://schemas.microsoft.com/office/drawing/2014/main" id="{02695DCD-7674-E24D-B996-0014DDCCD127}"/>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9" name="Oval 68">
                <a:extLst>
                  <a:ext uri="{FF2B5EF4-FFF2-40B4-BE49-F238E27FC236}">
                    <a16:creationId xmlns:a16="http://schemas.microsoft.com/office/drawing/2014/main" id="{F2399BBF-8E4A-A54F-B70E-429FB8811703}"/>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4" name="Picture 10" descr="Height Limit Icons - Download Free Vector Icons | Noun Project">
                <a:extLst>
                  <a:ext uri="{FF2B5EF4-FFF2-40B4-BE49-F238E27FC236}">
                    <a16:creationId xmlns:a16="http://schemas.microsoft.com/office/drawing/2014/main" id="{2C5C0E7D-3DA3-CE4D-8470-89F215B84F9B}"/>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105" name="Group 104">
                <a:extLst>
                  <a:ext uri="{FF2B5EF4-FFF2-40B4-BE49-F238E27FC236}">
                    <a16:creationId xmlns:a16="http://schemas.microsoft.com/office/drawing/2014/main" id="{88F3FE89-5179-9B4D-82CE-DA96A836013A}"/>
                  </a:ext>
                </a:extLst>
              </p:cNvPr>
              <p:cNvGrpSpPr/>
              <p:nvPr/>
            </p:nvGrpSpPr>
            <p:grpSpPr>
              <a:xfrm>
                <a:off x="198248" y="4556489"/>
                <a:ext cx="1265441" cy="281764"/>
                <a:chOff x="162932" y="6330266"/>
                <a:chExt cx="1265441" cy="281764"/>
              </a:xfrm>
            </p:grpSpPr>
            <p:pic>
              <p:nvPicPr>
                <p:cNvPr id="106" name="Picture 2" descr="Late Icon #309591 - Free Icons Library">
                  <a:extLst>
                    <a:ext uri="{FF2B5EF4-FFF2-40B4-BE49-F238E27FC236}">
                      <a16:creationId xmlns:a16="http://schemas.microsoft.com/office/drawing/2014/main" id="{F4B9AD1C-5C8D-B342-B2DC-7DAC85F11CEA}"/>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Clock circular outline - Free Tools and utensils icons">
                  <a:extLst>
                    <a:ext uri="{FF2B5EF4-FFF2-40B4-BE49-F238E27FC236}">
                      <a16:creationId xmlns:a16="http://schemas.microsoft.com/office/drawing/2014/main" id="{75704218-8A3D-2F48-BC41-EFE65BA20105}"/>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DF4A2656-11EF-A142-B7B6-431051F40BF5}"/>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09" name="TextBox 108">
                  <a:extLst>
                    <a:ext uri="{FF2B5EF4-FFF2-40B4-BE49-F238E27FC236}">
                      <a16:creationId xmlns:a16="http://schemas.microsoft.com/office/drawing/2014/main" id="{8070F475-F576-594A-A3F8-ED67FE2B97B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52" name="TextBox 51">
                <a:extLst>
                  <a:ext uri="{FF2B5EF4-FFF2-40B4-BE49-F238E27FC236}">
                    <a16:creationId xmlns:a16="http://schemas.microsoft.com/office/drawing/2014/main" id="{67C1DBB8-62CE-DF40-AFE4-BF854F94ED1C}"/>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53" name="TextBox 52">
                <a:extLst>
                  <a:ext uri="{FF2B5EF4-FFF2-40B4-BE49-F238E27FC236}">
                    <a16:creationId xmlns:a16="http://schemas.microsoft.com/office/drawing/2014/main" id="{E19137FF-551B-9C4B-BBF4-AC248642E9BB}"/>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112" name="TextBox 111">
                <a:extLst>
                  <a:ext uri="{FF2B5EF4-FFF2-40B4-BE49-F238E27FC236}">
                    <a16:creationId xmlns:a16="http://schemas.microsoft.com/office/drawing/2014/main" id="{88F8FAC7-C194-0F49-A7DC-4A449E010C8E}"/>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18" name="Group 17">
              <a:extLst>
                <a:ext uri="{FF2B5EF4-FFF2-40B4-BE49-F238E27FC236}">
                  <a16:creationId xmlns:a16="http://schemas.microsoft.com/office/drawing/2014/main" id="{0465F4B3-3F0B-6245-A4FD-3785F84D760B}"/>
                </a:ext>
              </a:extLst>
            </p:cNvPr>
            <p:cNvGrpSpPr/>
            <p:nvPr/>
          </p:nvGrpSpPr>
          <p:grpSpPr>
            <a:xfrm>
              <a:off x="74211" y="1785535"/>
              <a:ext cx="2462397" cy="1515500"/>
              <a:chOff x="74211" y="1785535"/>
              <a:chExt cx="2462397" cy="1515500"/>
            </a:xfrm>
          </p:grpSpPr>
          <p:sp>
            <p:nvSpPr>
              <p:cNvPr id="10" name="Rectangle 9">
                <a:extLst>
                  <a:ext uri="{FF2B5EF4-FFF2-40B4-BE49-F238E27FC236}">
                    <a16:creationId xmlns:a16="http://schemas.microsoft.com/office/drawing/2014/main" id="{A762F95A-37FD-D747-B40B-82FA9B0C1577}"/>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2F87F856-DE44-8149-BB63-D5456230E823}"/>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55" name="TextBox 54">
                <a:extLst>
                  <a:ext uri="{FF2B5EF4-FFF2-40B4-BE49-F238E27FC236}">
                    <a16:creationId xmlns:a16="http://schemas.microsoft.com/office/drawing/2014/main" id="{95BA8041-ECA6-3B4C-BC5C-6415E36842FE}"/>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57" name="Group 56">
                <a:extLst>
                  <a:ext uri="{FF2B5EF4-FFF2-40B4-BE49-F238E27FC236}">
                    <a16:creationId xmlns:a16="http://schemas.microsoft.com/office/drawing/2014/main" id="{37D5C530-1C38-6543-AB09-22A939AE4C18}"/>
                  </a:ext>
                </a:extLst>
              </p:cNvPr>
              <p:cNvGrpSpPr/>
              <p:nvPr/>
            </p:nvGrpSpPr>
            <p:grpSpPr>
              <a:xfrm>
                <a:off x="240394" y="2350445"/>
                <a:ext cx="1633910" cy="514925"/>
                <a:chOff x="0" y="933685"/>
                <a:chExt cx="6899910" cy="2924628"/>
              </a:xfrm>
            </p:grpSpPr>
            <p:pic>
              <p:nvPicPr>
                <p:cNvPr id="58" name="Picture 4" descr="World of Wizardry, The Shambles Harry Potter">
                  <a:extLst>
                    <a:ext uri="{FF2B5EF4-FFF2-40B4-BE49-F238E27FC236}">
                      <a16:creationId xmlns:a16="http://schemas.microsoft.com/office/drawing/2014/main" id="{4392D337-F757-CB4A-8084-4109DFC8C1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67A1FA34-3BF3-0A44-8DA2-83D89210E992}"/>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0" name="TextBox 59">
                <a:extLst>
                  <a:ext uri="{FF2B5EF4-FFF2-40B4-BE49-F238E27FC236}">
                    <a16:creationId xmlns:a16="http://schemas.microsoft.com/office/drawing/2014/main" id="{3F700C80-F113-4943-959E-6AA0B7ACFCFA}"/>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6" name="Oval 5">
                <a:extLst>
                  <a:ext uri="{FF2B5EF4-FFF2-40B4-BE49-F238E27FC236}">
                    <a16:creationId xmlns:a16="http://schemas.microsoft.com/office/drawing/2014/main" id="{2A63FFF0-F93B-824E-A34D-1627C8F2BDE8}"/>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3" name="Oval 62">
                <a:extLst>
                  <a:ext uri="{FF2B5EF4-FFF2-40B4-BE49-F238E27FC236}">
                    <a16:creationId xmlns:a16="http://schemas.microsoft.com/office/drawing/2014/main" id="{26F4AE72-B245-5C4B-9BC7-0628919198BA}"/>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115" name="Group 114">
                <a:extLst>
                  <a:ext uri="{FF2B5EF4-FFF2-40B4-BE49-F238E27FC236}">
                    <a16:creationId xmlns:a16="http://schemas.microsoft.com/office/drawing/2014/main" id="{A0C4E180-629F-1D49-83D2-4B178891FB32}"/>
                  </a:ext>
                </a:extLst>
              </p:cNvPr>
              <p:cNvGrpSpPr/>
              <p:nvPr/>
            </p:nvGrpSpPr>
            <p:grpSpPr>
              <a:xfrm>
                <a:off x="205666" y="3005764"/>
                <a:ext cx="1265441" cy="281764"/>
                <a:chOff x="162932" y="6330266"/>
                <a:chExt cx="1265441" cy="281764"/>
              </a:xfrm>
            </p:grpSpPr>
            <p:pic>
              <p:nvPicPr>
                <p:cNvPr id="116" name="Picture 2" descr="Late Icon #309591 - Free Icons Library">
                  <a:extLst>
                    <a:ext uri="{FF2B5EF4-FFF2-40B4-BE49-F238E27FC236}">
                      <a16:creationId xmlns:a16="http://schemas.microsoft.com/office/drawing/2014/main" id="{BF6C97F5-62E6-8545-BB3B-4C633D84B1ED}"/>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8" descr="Clock circular outline - Free Tools and utensils icons">
                  <a:extLst>
                    <a:ext uri="{FF2B5EF4-FFF2-40B4-BE49-F238E27FC236}">
                      <a16:creationId xmlns:a16="http://schemas.microsoft.com/office/drawing/2014/main" id="{EC7ECE5A-9B13-9546-B5A8-0CB3C5E17CA6}"/>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7EDC9D24-868D-B54F-8171-F152F47527C9}"/>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19" name="TextBox 118">
                  <a:extLst>
                    <a:ext uri="{FF2B5EF4-FFF2-40B4-BE49-F238E27FC236}">
                      <a16:creationId xmlns:a16="http://schemas.microsoft.com/office/drawing/2014/main" id="{E4D90F84-5A7D-834D-BAC5-5C185E7F3D4D}"/>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3" name="Group 2">
              <a:extLst>
                <a:ext uri="{FF2B5EF4-FFF2-40B4-BE49-F238E27FC236}">
                  <a16:creationId xmlns:a16="http://schemas.microsoft.com/office/drawing/2014/main" id="{CBB06607-1350-0646-95E4-479104B6910E}"/>
                </a:ext>
              </a:extLst>
            </p:cNvPr>
            <p:cNvGrpSpPr/>
            <p:nvPr/>
          </p:nvGrpSpPr>
          <p:grpSpPr>
            <a:xfrm>
              <a:off x="96154" y="6906052"/>
              <a:ext cx="5071196" cy="1517204"/>
              <a:chOff x="96154" y="6906052"/>
              <a:chExt cx="5071196" cy="1517204"/>
            </a:xfrm>
          </p:grpSpPr>
          <p:grpSp>
            <p:nvGrpSpPr>
              <p:cNvPr id="26" name="Group 25">
                <a:extLst>
                  <a:ext uri="{FF2B5EF4-FFF2-40B4-BE49-F238E27FC236}">
                    <a16:creationId xmlns:a16="http://schemas.microsoft.com/office/drawing/2014/main" id="{AE15E2EF-DFA2-9346-9B00-8599579B9D80}"/>
                  </a:ext>
                </a:extLst>
              </p:cNvPr>
              <p:cNvGrpSpPr/>
              <p:nvPr/>
            </p:nvGrpSpPr>
            <p:grpSpPr>
              <a:xfrm>
                <a:off x="96154" y="6906052"/>
                <a:ext cx="2589875" cy="1503331"/>
                <a:chOff x="96154" y="6906052"/>
                <a:chExt cx="2589875" cy="1503331"/>
              </a:xfrm>
            </p:grpSpPr>
            <p:sp>
              <p:nvSpPr>
                <p:cNvPr id="78" name="Rectangle 77">
                  <a:extLst>
                    <a:ext uri="{FF2B5EF4-FFF2-40B4-BE49-F238E27FC236}">
                      <a16:creationId xmlns:a16="http://schemas.microsoft.com/office/drawing/2014/main" id="{8D7949CF-5B5A-234A-A8E0-67CAA70E3A47}"/>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B4C1AD06-9B6D-2E44-8A6D-A22457DA000D}"/>
                    </a:ext>
                  </a:extLst>
                </p:cNvPr>
                <p:cNvGrpSpPr/>
                <p:nvPr/>
              </p:nvGrpSpPr>
              <p:grpSpPr>
                <a:xfrm>
                  <a:off x="120957" y="6978274"/>
                  <a:ext cx="2565072" cy="449635"/>
                  <a:chOff x="92535" y="6920001"/>
                  <a:chExt cx="2565072" cy="449635"/>
                </a:xfrm>
              </p:grpSpPr>
              <p:sp>
                <p:nvSpPr>
                  <p:cNvPr id="22" name="TextBox 21">
                    <a:extLst>
                      <a:ext uri="{FF2B5EF4-FFF2-40B4-BE49-F238E27FC236}">
                        <a16:creationId xmlns:a16="http://schemas.microsoft.com/office/drawing/2014/main" id="{0066F197-E46A-E840-92D7-7D6293E6398E}"/>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3" name="TextBox 22">
                    <a:extLst>
                      <a:ext uri="{FF2B5EF4-FFF2-40B4-BE49-F238E27FC236}">
                        <a16:creationId xmlns:a16="http://schemas.microsoft.com/office/drawing/2014/main" id="{0F674383-96B5-224D-BFC2-D94D6080B00D}"/>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71" name="Picture 2" descr="THE WIZARDING WORLD OF HARRY POTTER™ | Universal Studios Japan | USJ">
                  <a:extLst>
                    <a:ext uri="{FF2B5EF4-FFF2-40B4-BE49-F238E27FC236}">
                      <a16:creationId xmlns:a16="http://schemas.microsoft.com/office/drawing/2014/main" id="{ABFE703B-F2A1-F247-8035-C257B90584B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965DA89B-EF04-BC46-8E2F-4C90DBCCB53C}"/>
                    </a:ext>
                  </a:extLst>
                </p:cNvPr>
                <p:cNvGrpSpPr/>
                <p:nvPr/>
              </p:nvGrpSpPr>
              <p:grpSpPr>
                <a:xfrm>
                  <a:off x="238628" y="8030038"/>
                  <a:ext cx="624226" cy="281764"/>
                  <a:chOff x="161189" y="6312288"/>
                  <a:chExt cx="624226" cy="281764"/>
                </a:xfrm>
              </p:grpSpPr>
              <p:pic>
                <p:nvPicPr>
                  <p:cNvPr id="87" name="Picture 2" descr="Late Icon #309591 - Free Icons Library">
                    <a:extLst>
                      <a:ext uri="{FF2B5EF4-FFF2-40B4-BE49-F238E27FC236}">
                        <a16:creationId xmlns:a16="http://schemas.microsoft.com/office/drawing/2014/main" id="{E3926457-66C7-5142-91CF-1CB523229EE5}"/>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2E60893-023B-B740-9386-B008C64BD48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98" name="Oval 97">
                  <a:extLst>
                    <a:ext uri="{FF2B5EF4-FFF2-40B4-BE49-F238E27FC236}">
                      <a16:creationId xmlns:a16="http://schemas.microsoft.com/office/drawing/2014/main" id="{1D78D9E1-8EED-9348-96F2-0BF6E6246710}"/>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1" name="Oval 100">
                  <a:extLst>
                    <a:ext uri="{FF2B5EF4-FFF2-40B4-BE49-F238E27FC236}">
                      <a16:creationId xmlns:a16="http://schemas.microsoft.com/office/drawing/2014/main" id="{4CF9DA3D-C319-664B-B464-699FA339F313}"/>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103" name="TextBox 102">
                <a:extLst>
                  <a:ext uri="{FF2B5EF4-FFF2-40B4-BE49-F238E27FC236}">
                    <a16:creationId xmlns:a16="http://schemas.microsoft.com/office/drawing/2014/main" id="{26EDD140-075E-CC4B-AC0E-779B00910808}"/>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7" name="Group 6">
              <a:extLst>
                <a:ext uri="{FF2B5EF4-FFF2-40B4-BE49-F238E27FC236}">
                  <a16:creationId xmlns:a16="http://schemas.microsoft.com/office/drawing/2014/main" id="{E096B458-805B-CC4A-96BC-E68643A9E172}"/>
                </a:ext>
              </a:extLst>
            </p:cNvPr>
            <p:cNvGrpSpPr/>
            <p:nvPr/>
          </p:nvGrpSpPr>
          <p:grpSpPr>
            <a:xfrm>
              <a:off x="186349" y="2634807"/>
              <a:ext cx="1900352" cy="5714863"/>
              <a:chOff x="186349" y="2634807"/>
              <a:chExt cx="1900352" cy="5714863"/>
            </a:xfrm>
          </p:grpSpPr>
          <p:pic>
            <p:nvPicPr>
              <p:cNvPr id="113" name="Picture 2" descr="Halal Malaysia Logo Vector (.EPS) Free Download">
                <a:extLst>
                  <a:ext uri="{FF2B5EF4-FFF2-40B4-BE49-F238E27FC236}">
                    <a16:creationId xmlns:a16="http://schemas.microsoft.com/office/drawing/2014/main" id="{6791AD10-11F4-B246-81F4-97D049D4A669}"/>
                  </a:ext>
                </a:extLst>
              </p:cNvPr>
              <p:cNvPicPr>
                <a:picLocks noChangeAspect="1" noChangeArrowheads="1"/>
              </p:cNvPicPr>
              <p:nvPr/>
            </p:nvPicPr>
            <p:blipFill>
              <a:blip r:embed="rId21">
                <a:lum bright="70000" contrast="-70000"/>
                <a:extLst>
                  <a:ext uri="{BEBA8EAE-BF5A-486C-A8C5-ECC9F3942E4B}">
                    <a14:imgProps xmlns:a14="http://schemas.microsoft.com/office/drawing/2010/main">
                      <a14:imgLayer r:embed="rId2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Plant Based Icons - Download Free Vector Icons | Noun Project">
                <a:extLst>
                  <a:ext uri="{FF2B5EF4-FFF2-40B4-BE49-F238E27FC236}">
                    <a16:creationId xmlns:a16="http://schemas.microsoft.com/office/drawing/2014/main" id="{8235D3E3-0446-914C-813F-43FD1888F96A}"/>
                  </a:ext>
                </a:extLst>
              </p:cNvPr>
              <p:cNvPicPr>
                <a:picLocks noChangeAspect="1" noChangeArrowheads="1"/>
              </p:cNvPicPr>
              <p:nvPr/>
            </p:nvPicPr>
            <p:blipFill>
              <a:blip r:embed="rId23">
                <a:lum bright="70000" contrast="-70000"/>
                <a:extLst>
                  <a:ext uri="{BEBA8EAE-BF5A-486C-A8C5-ECC9F3942E4B}">
                    <a14:imgProps xmlns:a14="http://schemas.microsoft.com/office/drawing/2010/main">
                      <a14:imgLayer r:embed="rId2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A78991CB-560D-D148-A640-E8B0CB308350}"/>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Lst>
              </a:blip>
              <a:stretch>
                <a:fillRect/>
              </a:stretch>
            </p:blipFill>
            <p:spPr>
              <a:xfrm>
                <a:off x="1233533" y="7849402"/>
                <a:ext cx="365025" cy="294199"/>
              </a:xfrm>
              <a:prstGeom prst="rect">
                <a:avLst/>
              </a:prstGeom>
            </p:spPr>
          </p:pic>
          <p:pic>
            <p:nvPicPr>
              <p:cNvPr id="110" name="Picture 109">
                <a:extLst>
                  <a:ext uri="{FF2B5EF4-FFF2-40B4-BE49-F238E27FC236}">
                    <a16:creationId xmlns:a16="http://schemas.microsoft.com/office/drawing/2014/main" id="{E2707FCC-C703-7F4A-BE7D-A3C81CA35B91}"/>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111" name="Picture 110">
                <a:extLst>
                  <a:ext uri="{FF2B5EF4-FFF2-40B4-BE49-F238E27FC236}">
                    <a16:creationId xmlns:a16="http://schemas.microsoft.com/office/drawing/2014/main" id="{209ADFB3-8DDF-F045-9864-FD109820A30E}"/>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125" name="Picture 124">
                <a:extLst>
                  <a:ext uri="{FF2B5EF4-FFF2-40B4-BE49-F238E27FC236}">
                    <a16:creationId xmlns:a16="http://schemas.microsoft.com/office/drawing/2014/main" id="{9D281D64-FDCC-7C41-89B2-AD98616E8592}"/>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126" name="Picture 125">
                <a:extLst>
                  <a:ext uri="{FF2B5EF4-FFF2-40B4-BE49-F238E27FC236}">
                    <a16:creationId xmlns:a16="http://schemas.microsoft.com/office/drawing/2014/main" id="{EA7C48BC-CAC7-EC4A-92DF-6A5766ADBDB1}"/>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127" name="Picture 126">
                <a:extLst>
                  <a:ext uri="{FF2B5EF4-FFF2-40B4-BE49-F238E27FC236}">
                    <a16:creationId xmlns:a16="http://schemas.microsoft.com/office/drawing/2014/main" id="{7F4B0BD1-6E66-164C-B388-7AE00B9A32DD}"/>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128" name="Picture 127">
                <a:extLst>
                  <a:ext uri="{FF2B5EF4-FFF2-40B4-BE49-F238E27FC236}">
                    <a16:creationId xmlns:a16="http://schemas.microsoft.com/office/drawing/2014/main" id="{2F321485-7C94-D242-A3FA-AA7D73C7B0D4}"/>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129" name="Picture 128">
                <a:extLst>
                  <a:ext uri="{FF2B5EF4-FFF2-40B4-BE49-F238E27FC236}">
                    <a16:creationId xmlns:a16="http://schemas.microsoft.com/office/drawing/2014/main" id="{79408AFF-700E-3340-BDDF-FC75247FA8A6}"/>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sp>
        <p:nvSpPr>
          <p:cNvPr id="94" name="Rectangle 93">
            <a:hlinkClick r:id="rId41" action="ppaction://hlinksldjump"/>
            <a:extLst>
              <a:ext uri="{FF2B5EF4-FFF2-40B4-BE49-F238E27FC236}">
                <a16:creationId xmlns:a16="http://schemas.microsoft.com/office/drawing/2014/main" id="{EFDC1160-1BC6-FC4F-9AD6-473E3260F58D}"/>
              </a:ext>
            </a:extLst>
          </p:cNvPr>
          <p:cNvSpPr/>
          <p:nvPr/>
        </p:nvSpPr>
        <p:spPr>
          <a:xfrm>
            <a:off x="5129158" y="9065483"/>
            <a:ext cx="1728842" cy="840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Graphic 4" descr="Right pointing backhand index ">
            <a:extLst>
              <a:ext uri="{FF2B5EF4-FFF2-40B4-BE49-F238E27FC236}">
                <a16:creationId xmlns:a16="http://schemas.microsoft.com/office/drawing/2014/main" id="{FE287DD3-32A9-EC49-976D-094DD8AE4F13}"/>
              </a:ext>
            </a:extLst>
          </p:cNvPr>
          <p:cNvSpPr/>
          <p:nvPr/>
        </p:nvSpPr>
        <p:spPr>
          <a:xfrm rot="21445729">
            <a:off x="5310522" y="9398227"/>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
        <p:nvSpPr>
          <p:cNvPr id="97" name="Rectangle 96">
            <a:hlinkClick r:id="rId42" action="ppaction://hlinksldjump"/>
            <a:extLst>
              <a:ext uri="{FF2B5EF4-FFF2-40B4-BE49-F238E27FC236}">
                <a16:creationId xmlns:a16="http://schemas.microsoft.com/office/drawing/2014/main" id="{FA2DB729-45AA-394A-96CE-510419177BB4}"/>
              </a:ext>
            </a:extLst>
          </p:cNvPr>
          <p:cNvSpPr/>
          <p:nvPr/>
        </p:nvSpPr>
        <p:spPr>
          <a:xfrm>
            <a:off x="9831" y="-3032"/>
            <a:ext cx="933385" cy="90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Subtitle 1">
            <a:extLst>
              <a:ext uri="{FF2B5EF4-FFF2-40B4-BE49-F238E27FC236}">
                <a16:creationId xmlns:a16="http://schemas.microsoft.com/office/drawing/2014/main" id="{CC1F4DD2-37E0-9749-997E-E017E62A99BA}"/>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102" name="Subtitle 1">
            <a:extLst>
              <a:ext uri="{FF2B5EF4-FFF2-40B4-BE49-F238E27FC236}">
                <a16:creationId xmlns:a16="http://schemas.microsoft.com/office/drawing/2014/main" id="{4DF5294A-2306-DB47-B6C5-8FEC066CA77C}"/>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120" name="Subtitle 1">
            <a:extLst>
              <a:ext uri="{FF2B5EF4-FFF2-40B4-BE49-F238E27FC236}">
                <a16:creationId xmlns:a16="http://schemas.microsoft.com/office/drawing/2014/main" id="{909B0E93-4732-CC43-B165-4836F383A000}"/>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121" name="Subtitle 1">
            <a:extLst>
              <a:ext uri="{FF2B5EF4-FFF2-40B4-BE49-F238E27FC236}">
                <a16:creationId xmlns:a16="http://schemas.microsoft.com/office/drawing/2014/main" id="{C6EDC95B-F2B3-DA4A-8CC1-F1880AA0098E}"/>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122" name="Subtitle 1">
            <a:extLst>
              <a:ext uri="{FF2B5EF4-FFF2-40B4-BE49-F238E27FC236}">
                <a16:creationId xmlns:a16="http://schemas.microsoft.com/office/drawing/2014/main" id="{BEFA32A5-0738-0E46-9AA7-D1432B350562}"/>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123" name="Picture 122">
            <a:extLst>
              <a:ext uri="{FF2B5EF4-FFF2-40B4-BE49-F238E27FC236}">
                <a16:creationId xmlns:a16="http://schemas.microsoft.com/office/drawing/2014/main" id="{43A338B7-66AD-9142-A401-BBAC5D8C4406}"/>
              </a:ext>
            </a:extLst>
          </p:cNvPr>
          <p:cNvPicPr>
            <a:picLocks noChangeAspect="1"/>
          </p:cNvPicPr>
          <p:nvPr/>
        </p:nvPicPr>
        <p:blipFill rotWithShape="1">
          <a:blip r:embed="rId43">
            <a:extLst>
              <a:ext uri="{BEBA8EAE-BF5A-486C-A8C5-ECC9F3942E4B}">
                <a14:imgProps xmlns:a14="http://schemas.microsoft.com/office/drawing/2010/main">
                  <a14:imgLayer r:embed="rId44">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Tree>
    <p:extLst>
      <p:ext uri="{BB962C8B-B14F-4D97-AF65-F5344CB8AC3E}">
        <p14:creationId xmlns:p14="http://schemas.microsoft.com/office/powerpoint/2010/main" val="200716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Plan 1</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ubtitle 1">
            <a:extLst>
              <a:ext uri="{FF2B5EF4-FFF2-40B4-BE49-F238E27FC236}">
                <a16:creationId xmlns:a16="http://schemas.microsoft.com/office/drawing/2014/main" id="{CD2A0E94-B65F-8147-AED3-2BBF35525563}"/>
              </a:ext>
            </a:extLst>
          </p:cNvPr>
          <p:cNvSpPr txBox="1">
            <a:spLocks/>
          </p:cNvSpPr>
          <p:nvPr/>
        </p:nvSpPr>
        <p:spPr>
          <a:xfrm>
            <a:off x="3706857" y="4734082"/>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No Plan</a:t>
            </a:r>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Plan 2</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sp>
        <p:nvSpPr>
          <p:cNvPr id="267" name="Rectangle 266">
            <a:extLst>
              <a:ext uri="{FF2B5EF4-FFF2-40B4-BE49-F238E27FC236}">
                <a16:creationId xmlns:a16="http://schemas.microsoft.com/office/drawing/2014/main" id="{FB3EB4E0-C704-2140-9448-055D25685219}"/>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8" name="Picture 16" descr="Everything Harry Potter at Hong Kong&amp;#39;s new café! | theHive.Asia">
            <a:extLst>
              <a:ext uri="{FF2B5EF4-FFF2-40B4-BE49-F238E27FC236}">
                <a16:creationId xmlns:a16="http://schemas.microsoft.com/office/drawing/2014/main" id="{3ABCD053-1E59-394A-9D3D-839D5C191E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269" name="TextBox 268">
            <a:extLst>
              <a:ext uri="{FF2B5EF4-FFF2-40B4-BE49-F238E27FC236}">
                <a16:creationId xmlns:a16="http://schemas.microsoft.com/office/drawing/2014/main" id="{ABDA1132-4184-F041-B616-471EB1586C0C}"/>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70" name="TextBox 269">
            <a:extLst>
              <a:ext uri="{FF2B5EF4-FFF2-40B4-BE49-F238E27FC236}">
                <a16:creationId xmlns:a16="http://schemas.microsoft.com/office/drawing/2014/main" id="{3892123B-4518-404D-A334-9F4537930AEB}"/>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71" name="Oval 270">
            <a:extLst>
              <a:ext uri="{FF2B5EF4-FFF2-40B4-BE49-F238E27FC236}">
                <a16:creationId xmlns:a16="http://schemas.microsoft.com/office/drawing/2014/main" id="{AA7ECABA-065B-564B-AF68-249907D8B3D5}"/>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2" name="Oval 271">
            <a:extLst>
              <a:ext uri="{FF2B5EF4-FFF2-40B4-BE49-F238E27FC236}">
                <a16:creationId xmlns:a16="http://schemas.microsoft.com/office/drawing/2014/main" id="{CECBE154-ACDD-6A40-9929-90E4A873A9D2}"/>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73" name="Group 272">
            <a:extLst>
              <a:ext uri="{FF2B5EF4-FFF2-40B4-BE49-F238E27FC236}">
                <a16:creationId xmlns:a16="http://schemas.microsoft.com/office/drawing/2014/main" id="{0492CE66-881D-3343-9D52-4EF612AB807C}"/>
              </a:ext>
            </a:extLst>
          </p:cNvPr>
          <p:cNvGrpSpPr/>
          <p:nvPr/>
        </p:nvGrpSpPr>
        <p:grpSpPr>
          <a:xfrm>
            <a:off x="179440" y="6304917"/>
            <a:ext cx="1265441" cy="281764"/>
            <a:chOff x="162932" y="6330266"/>
            <a:chExt cx="1265441" cy="281764"/>
          </a:xfrm>
        </p:grpSpPr>
        <p:pic>
          <p:nvPicPr>
            <p:cNvPr id="274" name="Picture 2" descr="Late Icon #309591 - Free Icons Library">
              <a:extLst>
                <a:ext uri="{FF2B5EF4-FFF2-40B4-BE49-F238E27FC236}">
                  <a16:creationId xmlns:a16="http://schemas.microsoft.com/office/drawing/2014/main" id="{D476F195-05D4-4441-AF23-09433BF58B79}"/>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8" descr="Clock circular outline - Free Tools and utensils icons">
              <a:extLst>
                <a:ext uri="{FF2B5EF4-FFF2-40B4-BE49-F238E27FC236}">
                  <a16:creationId xmlns:a16="http://schemas.microsoft.com/office/drawing/2014/main" id="{77144A80-1D27-0C4E-AC8C-E6093054A3F8}"/>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76" name="TextBox 275">
              <a:extLst>
                <a:ext uri="{FF2B5EF4-FFF2-40B4-BE49-F238E27FC236}">
                  <a16:creationId xmlns:a16="http://schemas.microsoft.com/office/drawing/2014/main" id="{14DCE020-648F-C747-ABCD-7F0D395E7CB4}"/>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77" name="TextBox 276">
              <a:extLst>
                <a:ext uri="{FF2B5EF4-FFF2-40B4-BE49-F238E27FC236}">
                  <a16:creationId xmlns:a16="http://schemas.microsoft.com/office/drawing/2014/main" id="{61D1A095-9D06-334B-956A-427EE4B1925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sp>
        <p:nvSpPr>
          <p:cNvPr id="254" name="Rectangle 253">
            <a:extLst>
              <a:ext uri="{FF2B5EF4-FFF2-40B4-BE49-F238E27FC236}">
                <a16:creationId xmlns:a16="http://schemas.microsoft.com/office/drawing/2014/main" id="{70F29A7F-D4B3-0847-B73E-4E6503DBEE1D}"/>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5" name="Picture 2" descr="Singapore river rapid ride">
            <a:extLst>
              <a:ext uri="{FF2B5EF4-FFF2-40B4-BE49-F238E27FC236}">
                <a16:creationId xmlns:a16="http://schemas.microsoft.com/office/drawing/2014/main" id="{74FD8F55-7349-BA40-B65E-D6132723D6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256" name="Oval 255">
            <a:extLst>
              <a:ext uri="{FF2B5EF4-FFF2-40B4-BE49-F238E27FC236}">
                <a16:creationId xmlns:a16="http://schemas.microsoft.com/office/drawing/2014/main" id="{5B2A1969-90AF-FB49-9290-46EC230F099D}"/>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7" name="Oval 256">
            <a:extLst>
              <a:ext uri="{FF2B5EF4-FFF2-40B4-BE49-F238E27FC236}">
                <a16:creationId xmlns:a16="http://schemas.microsoft.com/office/drawing/2014/main" id="{BE1436A6-4060-BF40-B8E6-E6EC817DCADF}"/>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58" name="Picture 10" descr="Height Limit Icons - Download Free Vector Icons | Noun Project">
            <a:extLst>
              <a:ext uri="{FF2B5EF4-FFF2-40B4-BE49-F238E27FC236}">
                <a16:creationId xmlns:a16="http://schemas.microsoft.com/office/drawing/2014/main" id="{D5D3EAE1-6E7B-7C46-9979-F98AF342FADB}"/>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59" name="Group 258">
            <a:extLst>
              <a:ext uri="{FF2B5EF4-FFF2-40B4-BE49-F238E27FC236}">
                <a16:creationId xmlns:a16="http://schemas.microsoft.com/office/drawing/2014/main" id="{376CE07F-05BD-4241-82D3-EE46909A8A46}"/>
              </a:ext>
            </a:extLst>
          </p:cNvPr>
          <p:cNvGrpSpPr/>
          <p:nvPr/>
        </p:nvGrpSpPr>
        <p:grpSpPr>
          <a:xfrm>
            <a:off x="198248" y="4556489"/>
            <a:ext cx="1265441" cy="281764"/>
            <a:chOff x="162932" y="6330266"/>
            <a:chExt cx="1265441" cy="281764"/>
          </a:xfrm>
        </p:grpSpPr>
        <p:pic>
          <p:nvPicPr>
            <p:cNvPr id="263" name="Picture 2" descr="Late Icon #309591 - Free Icons Library">
              <a:extLst>
                <a:ext uri="{FF2B5EF4-FFF2-40B4-BE49-F238E27FC236}">
                  <a16:creationId xmlns:a16="http://schemas.microsoft.com/office/drawing/2014/main" id="{E469F514-C229-264A-AE27-04B3FEBBC17F}"/>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8" descr="Clock circular outline - Free Tools and utensils icons">
              <a:extLst>
                <a:ext uri="{FF2B5EF4-FFF2-40B4-BE49-F238E27FC236}">
                  <a16:creationId xmlns:a16="http://schemas.microsoft.com/office/drawing/2014/main" id="{D164F53A-52A5-AA45-9338-7EBA0B2FF235}"/>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65" name="TextBox 264">
              <a:extLst>
                <a:ext uri="{FF2B5EF4-FFF2-40B4-BE49-F238E27FC236}">
                  <a16:creationId xmlns:a16="http://schemas.microsoft.com/office/drawing/2014/main" id="{11B2DBE3-C6BC-EE4E-9BA9-954AF7EA720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66" name="TextBox 265">
              <a:extLst>
                <a:ext uri="{FF2B5EF4-FFF2-40B4-BE49-F238E27FC236}">
                  <a16:creationId xmlns:a16="http://schemas.microsoft.com/office/drawing/2014/main" id="{F9D0B65B-7177-044A-BB14-A8838DD61F4F}"/>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60" name="TextBox 259">
            <a:extLst>
              <a:ext uri="{FF2B5EF4-FFF2-40B4-BE49-F238E27FC236}">
                <a16:creationId xmlns:a16="http://schemas.microsoft.com/office/drawing/2014/main" id="{6D725AEA-F0BD-314C-A4E0-656CA37ECAB5}"/>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61" name="TextBox 260">
            <a:extLst>
              <a:ext uri="{FF2B5EF4-FFF2-40B4-BE49-F238E27FC236}">
                <a16:creationId xmlns:a16="http://schemas.microsoft.com/office/drawing/2014/main" id="{0C59E8E7-0AF9-7D4C-A52A-7A4783194E4D}"/>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62" name="TextBox 261">
            <a:extLst>
              <a:ext uri="{FF2B5EF4-FFF2-40B4-BE49-F238E27FC236}">
                <a16:creationId xmlns:a16="http://schemas.microsoft.com/office/drawing/2014/main" id="{6B73AF78-03F2-3B43-B517-13C9570A0714}"/>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sp>
        <p:nvSpPr>
          <p:cNvPr id="242" name="TextBox 241">
            <a:extLst>
              <a:ext uri="{FF2B5EF4-FFF2-40B4-BE49-F238E27FC236}">
                <a16:creationId xmlns:a16="http://schemas.microsoft.com/office/drawing/2014/main" id="{1E83D000-9B14-9746-A62A-A6BA5498F118}"/>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228" name="Group 227">
            <a:extLst>
              <a:ext uri="{FF2B5EF4-FFF2-40B4-BE49-F238E27FC236}">
                <a16:creationId xmlns:a16="http://schemas.microsoft.com/office/drawing/2014/main" id="{4725FBA2-CC48-9741-A78F-18460DD6D318}"/>
              </a:ext>
            </a:extLst>
          </p:cNvPr>
          <p:cNvGrpSpPr/>
          <p:nvPr/>
        </p:nvGrpSpPr>
        <p:grpSpPr>
          <a:xfrm>
            <a:off x="96154" y="6906052"/>
            <a:ext cx="2589875" cy="1503331"/>
            <a:chOff x="96154" y="6906052"/>
            <a:chExt cx="2589875" cy="1503331"/>
          </a:xfrm>
        </p:grpSpPr>
        <p:sp>
          <p:nvSpPr>
            <p:cNvPr id="230" name="Rectangle 229">
              <a:extLst>
                <a:ext uri="{FF2B5EF4-FFF2-40B4-BE49-F238E27FC236}">
                  <a16:creationId xmlns:a16="http://schemas.microsoft.com/office/drawing/2014/main" id="{FBF2E2B3-629C-DD44-9444-CC3812C0E36A}"/>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1" name="Group 230">
              <a:extLst>
                <a:ext uri="{FF2B5EF4-FFF2-40B4-BE49-F238E27FC236}">
                  <a16:creationId xmlns:a16="http://schemas.microsoft.com/office/drawing/2014/main" id="{C2CA1FC6-59E1-F445-9201-B730F4C3637B}"/>
                </a:ext>
              </a:extLst>
            </p:cNvPr>
            <p:cNvGrpSpPr/>
            <p:nvPr/>
          </p:nvGrpSpPr>
          <p:grpSpPr>
            <a:xfrm>
              <a:off x="120957" y="6978274"/>
              <a:ext cx="2565072" cy="449635"/>
              <a:chOff x="92535" y="6920001"/>
              <a:chExt cx="2565072" cy="449635"/>
            </a:xfrm>
          </p:grpSpPr>
          <p:sp>
            <p:nvSpPr>
              <p:cNvPr id="238" name="TextBox 237">
                <a:extLst>
                  <a:ext uri="{FF2B5EF4-FFF2-40B4-BE49-F238E27FC236}">
                    <a16:creationId xmlns:a16="http://schemas.microsoft.com/office/drawing/2014/main" id="{7330001B-9743-794E-94D5-F6F3E75D313D}"/>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39" name="TextBox 238">
                <a:extLst>
                  <a:ext uri="{FF2B5EF4-FFF2-40B4-BE49-F238E27FC236}">
                    <a16:creationId xmlns:a16="http://schemas.microsoft.com/office/drawing/2014/main" id="{34F10BA1-3B4C-5D4F-A89D-E5641DDA00A0}"/>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232" name="Picture 2" descr="THE WIZARDING WORLD OF HARRY POTTER™ | Universal Studios Japan | USJ">
              <a:extLst>
                <a:ext uri="{FF2B5EF4-FFF2-40B4-BE49-F238E27FC236}">
                  <a16:creationId xmlns:a16="http://schemas.microsoft.com/office/drawing/2014/main" id="{07DFE108-F14E-4A4A-ABF0-0B6B33D2FEE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233" name="Group 232">
              <a:extLst>
                <a:ext uri="{FF2B5EF4-FFF2-40B4-BE49-F238E27FC236}">
                  <a16:creationId xmlns:a16="http://schemas.microsoft.com/office/drawing/2014/main" id="{3971135D-FF67-434E-A1D2-98318B3417A0}"/>
                </a:ext>
              </a:extLst>
            </p:cNvPr>
            <p:cNvGrpSpPr/>
            <p:nvPr/>
          </p:nvGrpSpPr>
          <p:grpSpPr>
            <a:xfrm>
              <a:off x="238628" y="8030038"/>
              <a:ext cx="624226" cy="281764"/>
              <a:chOff x="161189" y="6312288"/>
              <a:chExt cx="624226" cy="281764"/>
            </a:xfrm>
          </p:grpSpPr>
          <p:pic>
            <p:nvPicPr>
              <p:cNvPr id="236" name="Picture 2" descr="Late Icon #309591 - Free Icons Library">
                <a:extLst>
                  <a:ext uri="{FF2B5EF4-FFF2-40B4-BE49-F238E27FC236}">
                    <a16:creationId xmlns:a16="http://schemas.microsoft.com/office/drawing/2014/main" id="{303690AD-5BDC-5449-8607-98F93C63868D}"/>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37" name="TextBox 236">
                <a:extLst>
                  <a:ext uri="{FF2B5EF4-FFF2-40B4-BE49-F238E27FC236}">
                    <a16:creationId xmlns:a16="http://schemas.microsoft.com/office/drawing/2014/main" id="{9AE95442-C948-F74D-A591-7D4A26B16743}"/>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234" name="Oval 233">
              <a:extLst>
                <a:ext uri="{FF2B5EF4-FFF2-40B4-BE49-F238E27FC236}">
                  <a16:creationId xmlns:a16="http://schemas.microsoft.com/office/drawing/2014/main" id="{D5E9CB2C-3C94-1D46-8DD5-E13735424A9A}"/>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35" name="Oval 234">
              <a:extLst>
                <a:ext uri="{FF2B5EF4-FFF2-40B4-BE49-F238E27FC236}">
                  <a16:creationId xmlns:a16="http://schemas.microsoft.com/office/drawing/2014/main" id="{BDA33FCE-FF3C-E64E-AA63-964EFB56459B}"/>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29" name="TextBox 228">
            <a:extLst>
              <a:ext uri="{FF2B5EF4-FFF2-40B4-BE49-F238E27FC236}">
                <a16:creationId xmlns:a16="http://schemas.microsoft.com/office/drawing/2014/main" id="{CAAEF6CE-197C-AD4D-9791-11C6D849D287}"/>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pic>
        <p:nvPicPr>
          <p:cNvPr id="218" name="Picture 2" descr="Halal Malaysia Logo Vector (.EPS) Free Download">
            <a:extLst>
              <a:ext uri="{FF2B5EF4-FFF2-40B4-BE49-F238E27FC236}">
                <a16:creationId xmlns:a16="http://schemas.microsoft.com/office/drawing/2014/main" id="{80384938-02BB-DA42-8E90-44EAC3674ADA}"/>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6" descr="Plant Based Icons - Download Free Vector Icons | Noun Project">
            <a:extLst>
              <a:ext uri="{FF2B5EF4-FFF2-40B4-BE49-F238E27FC236}">
                <a16:creationId xmlns:a16="http://schemas.microsoft.com/office/drawing/2014/main" id="{D1F11651-E58B-DA47-B9F8-9F6C35F02E4B}"/>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9">
            <a:extLst>
              <a:ext uri="{FF2B5EF4-FFF2-40B4-BE49-F238E27FC236}">
                <a16:creationId xmlns:a16="http://schemas.microsoft.com/office/drawing/2014/main" id="{56F3AA38-A498-4C49-BBF5-8F85E0B324C1}"/>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1233533" y="7849402"/>
            <a:ext cx="365025" cy="294199"/>
          </a:xfrm>
          <a:prstGeom prst="rect">
            <a:avLst/>
          </a:prstGeom>
        </p:spPr>
      </p:pic>
      <p:pic>
        <p:nvPicPr>
          <p:cNvPr id="221" name="Picture 220">
            <a:extLst>
              <a:ext uri="{FF2B5EF4-FFF2-40B4-BE49-F238E27FC236}">
                <a16:creationId xmlns:a16="http://schemas.microsoft.com/office/drawing/2014/main" id="{EF23D6C5-3744-CC4A-99EF-0D908C0BBCBE}"/>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222" name="Picture 221">
            <a:extLst>
              <a:ext uri="{FF2B5EF4-FFF2-40B4-BE49-F238E27FC236}">
                <a16:creationId xmlns:a16="http://schemas.microsoft.com/office/drawing/2014/main" id="{BB1A4923-ACE5-AD47-8067-5889CB1FF611}"/>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225" name="Picture 224">
            <a:extLst>
              <a:ext uri="{FF2B5EF4-FFF2-40B4-BE49-F238E27FC236}">
                <a16:creationId xmlns:a16="http://schemas.microsoft.com/office/drawing/2014/main" id="{0E631186-034E-2F46-8E86-0D3FE69CBBFE}"/>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226" name="Picture 225">
            <a:extLst>
              <a:ext uri="{FF2B5EF4-FFF2-40B4-BE49-F238E27FC236}">
                <a16:creationId xmlns:a16="http://schemas.microsoft.com/office/drawing/2014/main" id="{3E65A3FE-482C-6F46-88E1-A114E21E573C}"/>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227" name="Picture 226">
            <a:extLst>
              <a:ext uri="{FF2B5EF4-FFF2-40B4-BE49-F238E27FC236}">
                <a16:creationId xmlns:a16="http://schemas.microsoft.com/office/drawing/2014/main" id="{1987ACC9-1F7B-7C43-86F5-BD9C065EC85E}"/>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10000" b="90000" l="10000" r="90000"/>
                    </a14:imgEffect>
                  </a14:imgLayer>
                </a14:imgProps>
              </a:ext>
            </a:extLst>
          </a:blip>
          <a:stretch>
            <a:fillRect/>
          </a:stretch>
        </p:blipFill>
        <p:spPr>
          <a:xfrm>
            <a:off x="1522401" y="7742654"/>
            <a:ext cx="483520" cy="607016"/>
          </a:xfrm>
          <a:prstGeom prst="rect">
            <a:avLst/>
          </a:prstGeom>
        </p:spPr>
      </p:pic>
      <p:grpSp>
        <p:nvGrpSpPr>
          <p:cNvPr id="3" name="Group 2">
            <a:extLst>
              <a:ext uri="{FF2B5EF4-FFF2-40B4-BE49-F238E27FC236}">
                <a16:creationId xmlns:a16="http://schemas.microsoft.com/office/drawing/2014/main" id="{F7315318-F362-F94D-83C3-97B98B08CBAB}"/>
              </a:ext>
            </a:extLst>
          </p:cNvPr>
          <p:cNvGrpSpPr/>
          <p:nvPr/>
        </p:nvGrpSpPr>
        <p:grpSpPr>
          <a:xfrm>
            <a:off x="74211" y="1785535"/>
            <a:ext cx="2462397" cy="1515500"/>
            <a:chOff x="74211" y="1785535"/>
            <a:chExt cx="2462397" cy="1515500"/>
          </a:xfrm>
        </p:grpSpPr>
        <p:grpSp>
          <p:nvGrpSpPr>
            <p:cNvPr id="2" name="Group 1">
              <a:extLst>
                <a:ext uri="{FF2B5EF4-FFF2-40B4-BE49-F238E27FC236}">
                  <a16:creationId xmlns:a16="http://schemas.microsoft.com/office/drawing/2014/main" id="{0F1F266C-0791-334E-AE17-7D948A5BB28B}"/>
                </a:ext>
              </a:extLst>
            </p:cNvPr>
            <p:cNvGrpSpPr/>
            <p:nvPr/>
          </p:nvGrpSpPr>
          <p:grpSpPr>
            <a:xfrm>
              <a:off x="74211" y="1785535"/>
              <a:ext cx="1966158" cy="1515500"/>
              <a:chOff x="74211" y="1785535"/>
              <a:chExt cx="1966158" cy="1515500"/>
            </a:xfrm>
          </p:grpSpPr>
          <p:sp>
            <p:nvSpPr>
              <p:cNvPr id="240" name="Rectangle 239">
                <a:extLst>
                  <a:ext uri="{FF2B5EF4-FFF2-40B4-BE49-F238E27FC236}">
                    <a16:creationId xmlns:a16="http://schemas.microsoft.com/office/drawing/2014/main" id="{29195F92-A063-3A40-996B-3EBB159B9576}"/>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43" name="Group 242">
                <a:extLst>
                  <a:ext uri="{FF2B5EF4-FFF2-40B4-BE49-F238E27FC236}">
                    <a16:creationId xmlns:a16="http://schemas.microsoft.com/office/drawing/2014/main" id="{DCD17F0D-68A8-AF41-A1A2-FC187C601F7E}"/>
                  </a:ext>
                </a:extLst>
              </p:cNvPr>
              <p:cNvGrpSpPr/>
              <p:nvPr/>
            </p:nvGrpSpPr>
            <p:grpSpPr>
              <a:xfrm>
                <a:off x="240394" y="2350445"/>
                <a:ext cx="1633910" cy="514925"/>
                <a:chOff x="0" y="933685"/>
                <a:chExt cx="6899910" cy="2924628"/>
              </a:xfrm>
            </p:grpSpPr>
            <p:pic>
              <p:nvPicPr>
                <p:cNvPr id="252" name="Picture 4" descr="World of Wizardry, The Shambles Harry Potter">
                  <a:extLst>
                    <a:ext uri="{FF2B5EF4-FFF2-40B4-BE49-F238E27FC236}">
                      <a16:creationId xmlns:a16="http://schemas.microsoft.com/office/drawing/2014/main" id="{AE30278F-7033-8C47-AC90-1A76546334F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253" name="Rectangle 252">
                  <a:extLst>
                    <a:ext uri="{FF2B5EF4-FFF2-40B4-BE49-F238E27FC236}">
                      <a16:creationId xmlns:a16="http://schemas.microsoft.com/office/drawing/2014/main" id="{ED0DEB36-2D8D-6746-AAB8-0DF876DA9A48}"/>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4" name="TextBox 243">
                <a:extLst>
                  <a:ext uri="{FF2B5EF4-FFF2-40B4-BE49-F238E27FC236}">
                    <a16:creationId xmlns:a16="http://schemas.microsoft.com/office/drawing/2014/main" id="{AF33264F-1D2C-AD46-B4D2-60A8367E3732}"/>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245" name="Oval 244">
                <a:extLst>
                  <a:ext uri="{FF2B5EF4-FFF2-40B4-BE49-F238E27FC236}">
                    <a16:creationId xmlns:a16="http://schemas.microsoft.com/office/drawing/2014/main" id="{C28F1DF7-F818-BD49-9096-27EBF87E1196}"/>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46" name="Oval 245">
                <a:extLst>
                  <a:ext uri="{FF2B5EF4-FFF2-40B4-BE49-F238E27FC236}">
                    <a16:creationId xmlns:a16="http://schemas.microsoft.com/office/drawing/2014/main" id="{D8755094-6945-D54E-880F-151F4D8E5C0E}"/>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247" name="Group 246">
                <a:extLst>
                  <a:ext uri="{FF2B5EF4-FFF2-40B4-BE49-F238E27FC236}">
                    <a16:creationId xmlns:a16="http://schemas.microsoft.com/office/drawing/2014/main" id="{99BD5FE0-AA9B-5C47-B16E-07F1AB4E7F10}"/>
                  </a:ext>
                </a:extLst>
              </p:cNvPr>
              <p:cNvGrpSpPr/>
              <p:nvPr/>
            </p:nvGrpSpPr>
            <p:grpSpPr>
              <a:xfrm>
                <a:off x="205666" y="3005764"/>
                <a:ext cx="1265441" cy="281764"/>
                <a:chOff x="162932" y="6330266"/>
                <a:chExt cx="1265441" cy="281764"/>
              </a:xfrm>
            </p:grpSpPr>
            <p:pic>
              <p:nvPicPr>
                <p:cNvPr id="248" name="Picture 2" descr="Late Icon #309591 - Free Icons Library">
                  <a:extLst>
                    <a:ext uri="{FF2B5EF4-FFF2-40B4-BE49-F238E27FC236}">
                      <a16:creationId xmlns:a16="http://schemas.microsoft.com/office/drawing/2014/main" id="{4344EBE5-27DD-E347-99DD-6621DEF33DF2}"/>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8" descr="Clock circular outline - Free Tools and utensils icons">
                  <a:extLst>
                    <a:ext uri="{FF2B5EF4-FFF2-40B4-BE49-F238E27FC236}">
                      <a16:creationId xmlns:a16="http://schemas.microsoft.com/office/drawing/2014/main" id="{B4A9F020-1355-4A45-B62C-29674BA6CC97}"/>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50" name="TextBox 249">
                  <a:extLst>
                    <a:ext uri="{FF2B5EF4-FFF2-40B4-BE49-F238E27FC236}">
                      <a16:creationId xmlns:a16="http://schemas.microsoft.com/office/drawing/2014/main" id="{CDB982CC-80F4-764C-A853-2793412C8B1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51" name="TextBox 250">
                  <a:extLst>
                    <a:ext uri="{FF2B5EF4-FFF2-40B4-BE49-F238E27FC236}">
                      <a16:creationId xmlns:a16="http://schemas.microsoft.com/office/drawing/2014/main" id="{88A8532C-B514-0249-AEF9-C4D11EA6038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pic>
            <p:nvPicPr>
              <p:cNvPr id="223" name="Picture 222">
                <a:extLst>
                  <a:ext uri="{FF2B5EF4-FFF2-40B4-BE49-F238E27FC236}">
                    <a16:creationId xmlns:a16="http://schemas.microsoft.com/office/drawing/2014/main" id="{7726B520-7540-D746-A1F3-0A10CCFD2257}"/>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224" name="Picture 223">
                <a:extLst>
                  <a:ext uri="{FF2B5EF4-FFF2-40B4-BE49-F238E27FC236}">
                    <a16:creationId xmlns:a16="http://schemas.microsoft.com/office/drawing/2014/main" id="{61D232E8-32FE-144E-B1E6-2FCA2A95B05C}"/>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Lst>
              </a:blip>
              <a:stretch>
                <a:fillRect/>
              </a:stretch>
            </p:blipFill>
            <p:spPr>
              <a:xfrm>
                <a:off x="1606830" y="2663372"/>
                <a:ext cx="433539" cy="332503"/>
              </a:xfrm>
              <a:prstGeom prst="rect">
                <a:avLst/>
              </a:prstGeom>
            </p:spPr>
          </p:pic>
        </p:grpSp>
        <p:sp>
          <p:nvSpPr>
            <p:cNvPr id="241" name="TextBox 240">
              <a:extLst>
                <a:ext uri="{FF2B5EF4-FFF2-40B4-BE49-F238E27FC236}">
                  <a16:creationId xmlns:a16="http://schemas.microsoft.com/office/drawing/2014/main" id="{6AC97A1F-1FF1-7F4D-82C7-C2C33388645D}"/>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gr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39" name="Rectangle 38">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Discard</a:t>
            </a:r>
          </a:p>
        </p:txBody>
      </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36">
            <a:lum bright="70000" contrast="-70000"/>
            <a:extLst>
              <a:ext uri="{BEBA8EAE-BF5A-486C-A8C5-ECC9F3942E4B}">
                <a14:imgProps xmlns:a14="http://schemas.microsoft.com/office/drawing/2010/main">
                  <a14:imgLayer r:embed="rId3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38">
            <a:extLst>
              <a:ext uri="{BEBA8EAE-BF5A-486C-A8C5-ECC9F3942E4B}">
                <a14:imgProps xmlns:a14="http://schemas.microsoft.com/office/drawing/2010/main">
                  <a14:imgLayer r:embed="rId39">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38">
            <a:extLst>
              <a:ext uri="{BEBA8EAE-BF5A-486C-A8C5-ECC9F3942E4B}">
                <a14:imgProps xmlns:a14="http://schemas.microsoft.com/office/drawing/2010/main">
                  <a14:imgLayer r:embed="rId40">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hlinkClick r:id="rId41" action="ppaction://hlinksldjump"/>
            <a:extLst>
              <a:ext uri="{FF2B5EF4-FFF2-40B4-BE49-F238E27FC236}">
                <a16:creationId xmlns:a16="http://schemas.microsoft.com/office/drawing/2014/main" id="{40C012E3-31CE-5A4B-86AE-AB6CB83CA8D4}"/>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Rectangle 98">
            <a:extLst>
              <a:ext uri="{FF2B5EF4-FFF2-40B4-BE49-F238E27FC236}">
                <a16:creationId xmlns:a16="http://schemas.microsoft.com/office/drawing/2014/main" id="{65B06D7D-1B93-444D-80C7-006211188AF8}"/>
              </a:ext>
            </a:extLst>
          </p:cNvPr>
          <p:cNvSpPr/>
          <p:nvPr/>
        </p:nvSpPr>
        <p:spPr>
          <a:xfrm>
            <a:off x="63738" y="1791629"/>
            <a:ext cx="1998231" cy="151550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Graphic 4" descr="Right pointing backhand index ">
            <a:extLst>
              <a:ext uri="{FF2B5EF4-FFF2-40B4-BE49-F238E27FC236}">
                <a16:creationId xmlns:a16="http://schemas.microsoft.com/office/drawing/2014/main" id="{F7BC2D36-D7B3-4748-99F1-6EAF02FDBC0A}"/>
              </a:ext>
            </a:extLst>
          </p:cNvPr>
          <p:cNvSpPr/>
          <p:nvPr/>
        </p:nvSpPr>
        <p:spPr>
          <a:xfrm rot="16200000">
            <a:off x="1366937" y="3231659"/>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sp>
        <p:nvSpPr>
          <p:cNvPr id="95" name="Rectangle 94">
            <a:hlinkClick r:id="rId42" action="ppaction://hlinksldjump"/>
            <a:extLst>
              <a:ext uri="{FF2B5EF4-FFF2-40B4-BE49-F238E27FC236}">
                <a16:creationId xmlns:a16="http://schemas.microsoft.com/office/drawing/2014/main" id="{9E366FD4-B3F2-5545-9051-5E3CC9B1DE14}"/>
              </a:ext>
            </a:extLst>
          </p:cNvPr>
          <p:cNvSpPr/>
          <p:nvPr/>
        </p:nvSpPr>
        <p:spPr>
          <a:xfrm>
            <a:off x="9831" y="-3032"/>
            <a:ext cx="933385" cy="90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Rectangle 96">
            <a:hlinkClick r:id="rId41" action="ppaction://hlinksldjump"/>
            <a:extLst>
              <a:ext uri="{FF2B5EF4-FFF2-40B4-BE49-F238E27FC236}">
                <a16:creationId xmlns:a16="http://schemas.microsoft.com/office/drawing/2014/main" id="{1056A8DB-8E3C-A343-BCDE-B9663FCB44B6}"/>
              </a:ext>
            </a:extLst>
          </p:cNvPr>
          <p:cNvSpPr/>
          <p:nvPr/>
        </p:nvSpPr>
        <p:spPr>
          <a:xfrm>
            <a:off x="4812327" y="-3649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1" name="Picture 2" descr="Delete - Free Tools and utensils icons">
            <a:extLst>
              <a:ext uri="{FF2B5EF4-FFF2-40B4-BE49-F238E27FC236}">
                <a16:creationId xmlns:a16="http://schemas.microsoft.com/office/drawing/2014/main" id="{F12C07EC-94CC-C44D-AF93-9E6E15F67227}"/>
              </a:ext>
            </a:extLst>
          </p:cNvPr>
          <p:cNvPicPr>
            <a:picLocks noChangeAspect="1" noChangeArrowheads="1"/>
          </p:cNvPicPr>
          <p:nvPr/>
        </p:nvPicPr>
        <p:blipFill>
          <a:blip r:embed="rId43">
            <a:lum bright="70000" contrast="-70000"/>
            <a:extLst>
              <a:ext uri="{BEBA8EAE-BF5A-486C-A8C5-ECC9F3942E4B}">
                <a14:imgProps xmlns:a14="http://schemas.microsoft.com/office/drawing/2010/main">
                  <a14:imgLayer r:embed="rId4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25630" y="9328113"/>
            <a:ext cx="256266" cy="256266"/>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hlinkClick r:id="rId45" action="ppaction://hlinksldjump"/>
            <a:extLst>
              <a:ext uri="{FF2B5EF4-FFF2-40B4-BE49-F238E27FC236}">
                <a16:creationId xmlns:a16="http://schemas.microsoft.com/office/drawing/2014/main" id="{F6D3B475-7ABF-2B45-878E-11F096636350}"/>
              </a:ext>
            </a:extLst>
          </p:cNvPr>
          <p:cNvSpPr/>
          <p:nvPr/>
        </p:nvSpPr>
        <p:spPr>
          <a:xfrm>
            <a:off x="5542746" y="8903059"/>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 name="Rectangle 102">
            <a:hlinkClick r:id="rId46" action="ppaction://hlinksldjump"/>
            <a:extLst>
              <a:ext uri="{FF2B5EF4-FFF2-40B4-BE49-F238E27FC236}">
                <a16:creationId xmlns:a16="http://schemas.microsoft.com/office/drawing/2014/main" id="{8EA783DC-C6E3-7547-AA5A-B91D89DE0D0D}"/>
              </a:ext>
            </a:extLst>
          </p:cNvPr>
          <p:cNvSpPr/>
          <p:nvPr/>
        </p:nvSpPr>
        <p:spPr>
          <a:xfrm>
            <a:off x="4162385" y="8904383"/>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 name="Subtitle 1">
            <a:extLst>
              <a:ext uri="{FF2B5EF4-FFF2-40B4-BE49-F238E27FC236}">
                <a16:creationId xmlns:a16="http://schemas.microsoft.com/office/drawing/2014/main" id="{A4706259-8817-0E41-9E71-E65611C154BC}"/>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105" name="Subtitle 1">
            <a:extLst>
              <a:ext uri="{FF2B5EF4-FFF2-40B4-BE49-F238E27FC236}">
                <a16:creationId xmlns:a16="http://schemas.microsoft.com/office/drawing/2014/main" id="{DA611139-B438-2D45-AD5F-ABA0CA4D99FF}"/>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106" name="Subtitle 1">
            <a:extLst>
              <a:ext uri="{FF2B5EF4-FFF2-40B4-BE49-F238E27FC236}">
                <a16:creationId xmlns:a16="http://schemas.microsoft.com/office/drawing/2014/main" id="{DDEB7810-F2DB-224D-B1A5-115FFAFA367F}"/>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107" name="Subtitle 1">
            <a:extLst>
              <a:ext uri="{FF2B5EF4-FFF2-40B4-BE49-F238E27FC236}">
                <a16:creationId xmlns:a16="http://schemas.microsoft.com/office/drawing/2014/main" id="{EBE7BCA3-7585-F64F-BA77-D30206717C2E}"/>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108" name="Subtitle 1">
            <a:extLst>
              <a:ext uri="{FF2B5EF4-FFF2-40B4-BE49-F238E27FC236}">
                <a16:creationId xmlns:a16="http://schemas.microsoft.com/office/drawing/2014/main" id="{CE52EC14-529D-E743-A708-0CAD7AA6DD84}"/>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109" name="Picture 108">
            <a:extLst>
              <a:ext uri="{FF2B5EF4-FFF2-40B4-BE49-F238E27FC236}">
                <a16:creationId xmlns:a16="http://schemas.microsoft.com/office/drawing/2014/main" id="{43032167-2EA6-CE40-8853-65B458B5DD88}"/>
              </a:ext>
            </a:extLst>
          </p:cNvPr>
          <p:cNvPicPr>
            <a:picLocks noChangeAspect="1"/>
          </p:cNvPicPr>
          <p:nvPr/>
        </p:nvPicPr>
        <p:blipFill rotWithShape="1">
          <a:blip r:embed="rId47">
            <a:extLst>
              <a:ext uri="{BEBA8EAE-BF5A-486C-A8C5-ECC9F3942E4B}">
                <a14:imgProps xmlns:a14="http://schemas.microsoft.com/office/drawing/2010/main">
                  <a14:imgLayer r:embed="rId48">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Tree>
    <p:extLst>
      <p:ext uri="{BB962C8B-B14F-4D97-AF65-F5344CB8AC3E}">
        <p14:creationId xmlns:p14="http://schemas.microsoft.com/office/powerpoint/2010/main" val="1089400198"/>
      </p:ext>
    </p:extLst>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3"/>
                                        </p:tgtEl>
                                      </p:cBhvr>
                                      <p:by x="75000" y="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Plan 1</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ubtitle 1">
            <a:extLst>
              <a:ext uri="{FF2B5EF4-FFF2-40B4-BE49-F238E27FC236}">
                <a16:creationId xmlns:a16="http://schemas.microsoft.com/office/drawing/2014/main" id="{CD2A0E94-B65F-8147-AED3-2BBF35525563}"/>
              </a:ext>
            </a:extLst>
          </p:cNvPr>
          <p:cNvSpPr txBox="1">
            <a:spLocks/>
          </p:cNvSpPr>
          <p:nvPr/>
        </p:nvSpPr>
        <p:spPr>
          <a:xfrm>
            <a:off x="3706857" y="4734082"/>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No Plan</a:t>
            </a:r>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Plan 2</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sp>
        <p:nvSpPr>
          <p:cNvPr id="127" name="Rectangle 126">
            <a:extLst>
              <a:ext uri="{FF2B5EF4-FFF2-40B4-BE49-F238E27FC236}">
                <a16:creationId xmlns:a16="http://schemas.microsoft.com/office/drawing/2014/main" id="{2B5F8314-4B87-2C4B-B916-CBFD0301CEAF}"/>
              </a:ext>
            </a:extLst>
          </p:cNvPr>
          <p:cNvSpPr/>
          <p:nvPr/>
        </p:nvSpPr>
        <p:spPr>
          <a:xfrm>
            <a:off x="2625382" y="2746322"/>
            <a:ext cx="2286030" cy="684845"/>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Rectangle 202">
            <a:extLst>
              <a:ext uri="{FF2B5EF4-FFF2-40B4-BE49-F238E27FC236}">
                <a16:creationId xmlns:a16="http://schemas.microsoft.com/office/drawing/2014/main" id="{21D9466E-7016-7F4A-BF86-0D67555C96FE}"/>
              </a:ext>
            </a:extLst>
          </p:cNvPr>
          <p:cNvSpPr/>
          <p:nvPr/>
        </p:nvSpPr>
        <p:spPr>
          <a:xfrm>
            <a:off x="136670" y="5237742"/>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4" name="Picture 16" descr="Everything Harry Potter at Hong Kong&amp;#39;s new café! | theHive.Asia">
            <a:extLst>
              <a:ext uri="{FF2B5EF4-FFF2-40B4-BE49-F238E27FC236}">
                <a16:creationId xmlns:a16="http://schemas.microsoft.com/office/drawing/2014/main" id="{21109C91-C560-004B-9CB2-9E8FBC9276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05" y="5770989"/>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a:extLst>
              <a:ext uri="{FF2B5EF4-FFF2-40B4-BE49-F238E27FC236}">
                <a16:creationId xmlns:a16="http://schemas.microsoft.com/office/drawing/2014/main" id="{A9CAAD26-2A05-2947-8B65-F65EE6DE2EE1}"/>
              </a:ext>
            </a:extLst>
          </p:cNvPr>
          <p:cNvSpPr txBox="1"/>
          <p:nvPr/>
        </p:nvSpPr>
        <p:spPr>
          <a:xfrm>
            <a:off x="186476" y="528688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06" name="TextBox 205">
            <a:extLst>
              <a:ext uri="{FF2B5EF4-FFF2-40B4-BE49-F238E27FC236}">
                <a16:creationId xmlns:a16="http://schemas.microsoft.com/office/drawing/2014/main" id="{CE289325-D344-BE4C-AB34-5069A8351D1D}"/>
              </a:ext>
            </a:extLst>
          </p:cNvPr>
          <p:cNvSpPr txBox="1"/>
          <p:nvPr/>
        </p:nvSpPr>
        <p:spPr>
          <a:xfrm>
            <a:off x="186476" y="552850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7" name="Oval 206">
            <a:extLst>
              <a:ext uri="{FF2B5EF4-FFF2-40B4-BE49-F238E27FC236}">
                <a16:creationId xmlns:a16="http://schemas.microsoft.com/office/drawing/2014/main" id="{B1F0C6D3-7147-CE4E-AA62-988B8BF4391D}"/>
              </a:ext>
            </a:extLst>
          </p:cNvPr>
          <p:cNvSpPr/>
          <p:nvPr/>
        </p:nvSpPr>
        <p:spPr>
          <a:xfrm>
            <a:off x="1281925" y="618129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08" name="Oval 207">
            <a:extLst>
              <a:ext uri="{FF2B5EF4-FFF2-40B4-BE49-F238E27FC236}">
                <a16:creationId xmlns:a16="http://schemas.microsoft.com/office/drawing/2014/main" id="{9E85CAAF-9EC9-844D-8AC1-6869A7587E4F}"/>
              </a:ext>
            </a:extLst>
          </p:cNvPr>
          <p:cNvSpPr/>
          <p:nvPr/>
        </p:nvSpPr>
        <p:spPr>
          <a:xfrm>
            <a:off x="1673313" y="618373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09" name="Group 208">
            <a:extLst>
              <a:ext uri="{FF2B5EF4-FFF2-40B4-BE49-F238E27FC236}">
                <a16:creationId xmlns:a16="http://schemas.microsoft.com/office/drawing/2014/main" id="{70204E08-42AB-C945-BE09-30090F84558A}"/>
              </a:ext>
            </a:extLst>
          </p:cNvPr>
          <p:cNvGrpSpPr/>
          <p:nvPr/>
        </p:nvGrpSpPr>
        <p:grpSpPr>
          <a:xfrm>
            <a:off x="241899" y="6346391"/>
            <a:ext cx="1265441" cy="281764"/>
            <a:chOff x="162932" y="6330266"/>
            <a:chExt cx="1265441" cy="281764"/>
          </a:xfrm>
        </p:grpSpPr>
        <p:pic>
          <p:nvPicPr>
            <p:cNvPr id="210" name="Picture 2" descr="Late Icon #309591 - Free Icons Library">
              <a:extLst>
                <a:ext uri="{FF2B5EF4-FFF2-40B4-BE49-F238E27FC236}">
                  <a16:creationId xmlns:a16="http://schemas.microsoft.com/office/drawing/2014/main" id="{18FCD21A-7932-5D49-8DFE-747804D4395A}"/>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8" descr="Clock circular outline - Free Tools and utensils icons">
              <a:extLst>
                <a:ext uri="{FF2B5EF4-FFF2-40B4-BE49-F238E27FC236}">
                  <a16:creationId xmlns:a16="http://schemas.microsoft.com/office/drawing/2014/main" id="{BFE044A9-FF55-B74C-90C0-BAF393D2054A}"/>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2" name="TextBox 211">
              <a:extLst>
                <a:ext uri="{FF2B5EF4-FFF2-40B4-BE49-F238E27FC236}">
                  <a16:creationId xmlns:a16="http://schemas.microsoft.com/office/drawing/2014/main" id="{29739A5C-3F61-C540-9759-A65DCB6C497A}"/>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13" name="TextBox 212">
              <a:extLst>
                <a:ext uri="{FF2B5EF4-FFF2-40B4-BE49-F238E27FC236}">
                  <a16:creationId xmlns:a16="http://schemas.microsoft.com/office/drawing/2014/main" id="{24918F71-0B8F-8741-85DA-00EEC807B442}"/>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sp>
        <p:nvSpPr>
          <p:cNvPr id="190" name="Rectangle 189">
            <a:extLst>
              <a:ext uri="{FF2B5EF4-FFF2-40B4-BE49-F238E27FC236}">
                <a16:creationId xmlns:a16="http://schemas.microsoft.com/office/drawing/2014/main" id="{07C5B5CA-B89B-5844-98BD-F4098A3EABDE}"/>
              </a:ext>
            </a:extLst>
          </p:cNvPr>
          <p:cNvSpPr/>
          <p:nvPr/>
        </p:nvSpPr>
        <p:spPr>
          <a:xfrm>
            <a:off x="136670" y="3527957"/>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1" name="Picture 2" descr="Singapore river rapid ride">
            <a:extLst>
              <a:ext uri="{FF2B5EF4-FFF2-40B4-BE49-F238E27FC236}">
                <a16:creationId xmlns:a16="http://schemas.microsoft.com/office/drawing/2014/main" id="{DD1D9196-CDCF-004C-926D-F8157D7B7C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967" y="4049867"/>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192" name="Oval 191">
            <a:extLst>
              <a:ext uri="{FF2B5EF4-FFF2-40B4-BE49-F238E27FC236}">
                <a16:creationId xmlns:a16="http://schemas.microsoft.com/office/drawing/2014/main" id="{33BCB555-4A83-1B40-97B0-2E60DB35C116}"/>
              </a:ext>
            </a:extLst>
          </p:cNvPr>
          <p:cNvSpPr/>
          <p:nvPr/>
        </p:nvSpPr>
        <p:spPr>
          <a:xfrm>
            <a:off x="1311674" y="4418410"/>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3" name="Oval 192">
            <a:extLst>
              <a:ext uri="{FF2B5EF4-FFF2-40B4-BE49-F238E27FC236}">
                <a16:creationId xmlns:a16="http://schemas.microsoft.com/office/drawing/2014/main" id="{598C403E-9DC9-4D4F-B0CB-F380982934AB}"/>
              </a:ext>
            </a:extLst>
          </p:cNvPr>
          <p:cNvSpPr/>
          <p:nvPr/>
        </p:nvSpPr>
        <p:spPr>
          <a:xfrm>
            <a:off x="1703062" y="4420850"/>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94" name="Picture 10" descr="Height Limit Icons - Download Free Vector Icons | Noun Project">
            <a:extLst>
              <a:ext uri="{FF2B5EF4-FFF2-40B4-BE49-F238E27FC236}">
                <a16:creationId xmlns:a16="http://schemas.microsoft.com/office/drawing/2014/main" id="{1CF5F499-B811-C64B-9EBD-803BC789DEBB}"/>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46914" y="4824777"/>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195" name="Group 194">
            <a:extLst>
              <a:ext uri="{FF2B5EF4-FFF2-40B4-BE49-F238E27FC236}">
                <a16:creationId xmlns:a16="http://schemas.microsoft.com/office/drawing/2014/main" id="{C6AEEBBB-4085-2848-9C63-EBD39CC41A3E}"/>
              </a:ext>
            </a:extLst>
          </p:cNvPr>
          <p:cNvGrpSpPr/>
          <p:nvPr/>
        </p:nvGrpSpPr>
        <p:grpSpPr>
          <a:xfrm>
            <a:off x="260707" y="4597963"/>
            <a:ext cx="1265441" cy="281764"/>
            <a:chOff x="162932" y="6330266"/>
            <a:chExt cx="1265441" cy="281764"/>
          </a:xfrm>
        </p:grpSpPr>
        <p:pic>
          <p:nvPicPr>
            <p:cNvPr id="199" name="Picture 2" descr="Late Icon #309591 - Free Icons Library">
              <a:extLst>
                <a:ext uri="{FF2B5EF4-FFF2-40B4-BE49-F238E27FC236}">
                  <a16:creationId xmlns:a16="http://schemas.microsoft.com/office/drawing/2014/main" id="{DF294054-D091-DB44-81FB-8D704C4C926E}"/>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8" descr="Clock circular outline - Free Tools and utensils icons">
              <a:extLst>
                <a:ext uri="{FF2B5EF4-FFF2-40B4-BE49-F238E27FC236}">
                  <a16:creationId xmlns:a16="http://schemas.microsoft.com/office/drawing/2014/main" id="{50FD33EF-14CE-9E42-8019-4C2481A68009}"/>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D7354159-1C71-5D49-AD1C-4C6B07237B47}"/>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02" name="TextBox 201">
              <a:extLst>
                <a:ext uri="{FF2B5EF4-FFF2-40B4-BE49-F238E27FC236}">
                  <a16:creationId xmlns:a16="http://schemas.microsoft.com/office/drawing/2014/main" id="{656739AF-2CAF-464A-8FE8-B0D83121EE1F}"/>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196" name="TextBox 195">
            <a:extLst>
              <a:ext uri="{FF2B5EF4-FFF2-40B4-BE49-F238E27FC236}">
                <a16:creationId xmlns:a16="http://schemas.microsoft.com/office/drawing/2014/main" id="{4AB5176B-57B6-F349-8565-D6E9FABA7837}"/>
              </a:ext>
            </a:extLst>
          </p:cNvPr>
          <p:cNvSpPr txBox="1"/>
          <p:nvPr/>
        </p:nvSpPr>
        <p:spPr>
          <a:xfrm>
            <a:off x="160460" y="3578740"/>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197" name="TextBox 196">
            <a:extLst>
              <a:ext uri="{FF2B5EF4-FFF2-40B4-BE49-F238E27FC236}">
                <a16:creationId xmlns:a16="http://schemas.microsoft.com/office/drawing/2014/main" id="{E1C87B0F-5BE6-EC41-A5F0-31E5A436CA86}"/>
              </a:ext>
            </a:extLst>
          </p:cNvPr>
          <p:cNvSpPr txBox="1"/>
          <p:nvPr/>
        </p:nvSpPr>
        <p:spPr>
          <a:xfrm>
            <a:off x="150368" y="3820365"/>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198" name="TextBox 197">
            <a:extLst>
              <a:ext uri="{FF2B5EF4-FFF2-40B4-BE49-F238E27FC236}">
                <a16:creationId xmlns:a16="http://schemas.microsoft.com/office/drawing/2014/main" id="{02288D68-5F2D-9449-B0B6-CE52A0B56D44}"/>
              </a:ext>
            </a:extLst>
          </p:cNvPr>
          <p:cNvSpPr txBox="1"/>
          <p:nvPr/>
        </p:nvSpPr>
        <p:spPr>
          <a:xfrm>
            <a:off x="371064" y="4824777"/>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sp>
        <p:nvSpPr>
          <p:cNvPr id="178" name="TextBox 177">
            <a:extLst>
              <a:ext uri="{FF2B5EF4-FFF2-40B4-BE49-F238E27FC236}">
                <a16:creationId xmlns:a16="http://schemas.microsoft.com/office/drawing/2014/main" id="{4D06BC00-35DB-DD49-A2D2-BC32AB22ED85}"/>
              </a:ext>
            </a:extLst>
          </p:cNvPr>
          <p:cNvSpPr txBox="1"/>
          <p:nvPr/>
        </p:nvSpPr>
        <p:spPr>
          <a:xfrm>
            <a:off x="215299" y="216440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164" name="Group 163">
            <a:extLst>
              <a:ext uri="{FF2B5EF4-FFF2-40B4-BE49-F238E27FC236}">
                <a16:creationId xmlns:a16="http://schemas.microsoft.com/office/drawing/2014/main" id="{ED7730B3-A4BA-FD45-B669-413D4B377F3C}"/>
              </a:ext>
            </a:extLst>
          </p:cNvPr>
          <p:cNvGrpSpPr/>
          <p:nvPr/>
        </p:nvGrpSpPr>
        <p:grpSpPr>
          <a:xfrm>
            <a:off x="158613" y="6947526"/>
            <a:ext cx="2589875" cy="1503331"/>
            <a:chOff x="96154" y="6906052"/>
            <a:chExt cx="2589875" cy="1503331"/>
          </a:xfrm>
        </p:grpSpPr>
        <p:sp>
          <p:nvSpPr>
            <p:cNvPr id="166" name="Rectangle 165">
              <a:extLst>
                <a:ext uri="{FF2B5EF4-FFF2-40B4-BE49-F238E27FC236}">
                  <a16:creationId xmlns:a16="http://schemas.microsoft.com/office/drawing/2014/main" id="{39E0DCC6-875B-074B-BC0C-52AACC96BA02}"/>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7" name="Group 166">
              <a:extLst>
                <a:ext uri="{FF2B5EF4-FFF2-40B4-BE49-F238E27FC236}">
                  <a16:creationId xmlns:a16="http://schemas.microsoft.com/office/drawing/2014/main" id="{1AEF04E6-C087-B84B-ADF5-CADE8644541C}"/>
                </a:ext>
              </a:extLst>
            </p:cNvPr>
            <p:cNvGrpSpPr/>
            <p:nvPr/>
          </p:nvGrpSpPr>
          <p:grpSpPr>
            <a:xfrm>
              <a:off x="120957" y="6978274"/>
              <a:ext cx="2565072" cy="449635"/>
              <a:chOff x="92535" y="6920001"/>
              <a:chExt cx="2565072" cy="449635"/>
            </a:xfrm>
          </p:grpSpPr>
          <p:sp>
            <p:nvSpPr>
              <p:cNvPr id="174" name="TextBox 173">
                <a:extLst>
                  <a:ext uri="{FF2B5EF4-FFF2-40B4-BE49-F238E27FC236}">
                    <a16:creationId xmlns:a16="http://schemas.microsoft.com/office/drawing/2014/main" id="{CB0BEB9F-C680-7C4F-A83E-9782A21F9D68}"/>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175" name="TextBox 174">
                <a:extLst>
                  <a:ext uri="{FF2B5EF4-FFF2-40B4-BE49-F238E27FC236}">
                    <a16:creationId xmlns:a16="http://schemas.microsoft.com/office/drawing/2014/main" id="{57B98058-F832-9647-8D88-B2F021E518B6}"/>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168" name="Picture 2" descr="THE WIZARDING WORLD OF HARRY POTTER™ | Universal Studios Japan | USJ">
              <a:extLst>
                <a:ext uri="{FF2B5EF4-FFF2-40B4-BE49-F238E27FC236}">
                  <a16:creationId xmlns:a16="http://schemas.microsoft.com/office/drawing/2014/main" id="{3BFBBE12-B33E-BC49-A655-A65FF685C20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169" name="Group 168">
              <a:extLst>
                <a:ext uri="{FF2B5EF4-FFF2-40B4-BE49-F238E27FC236}">
                  <a16:creationId xmlns:a16="http://schemas.microsoft.com/office/drawing/2014/main" id="{A767AC04-1DCA-4A4D-8D2A-2FCC26686492}"/>
                </a:ext>
              </a:extLst>
            </p:cNvPr>
            <p:cNvGrpSpPr/>
            <p:nvPr/>
          </p:nvGrpSpPr>
          <p:grpSpPr>
            <a:xfrm>
              <a:off x="238628" y="8030038"/>
              <a:ext cx="624226" cy="281764"/>
              <a:chOff x="161189" y="6312288"/>
              <a:chExt cx="624226" cy="281764"/>
            </a:xfrm>
          </p:grpSpPr>
          <p:pic>
            <p:nvPicPr>
              <p:cNvPr id="172" name="Picture 2" descr="Late Icon #309591 - Free Icons Library">
                <a:extLst>
                  <a:ext uri="{FF2B5EF4-FFF2-40B4-BE49-F238E27FC236}">
                    <a16:creationId xmlns:a16="http://schemas.microsoft.com/office/drawing/2014/main" id="{B1CAC512-1B77-7448-9FA5-D06A0F76DE61}"/>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173" name="TextBox 172">
                <a:extLst>
                  <a:ext uri="{FF2B5EF4-FFF2-40B4-BE49-F238E27FC236}">
                    <a16:creationId xmlns:a16="http://schemas.microsoft.com/office/drawing/2014/main" id="{7801195C-EE1D-0C4D-B9F1-0296C5A62C70}"/>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170" name="Oval 169">
              <a:extLst>
                <a:ext uri="{FF2B5EF4-FFF2-40B4-BE49-F238E27FC236}">
                  <a16:creationId xmlns:a16="http://schemas.microsoft.com/office/drawing/2014/main" id="{2ABD7301-3FB3-BB43-B986-2FD006948BD3}"/>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71" name="Oval 170">
              <a:extLst>
                <a:ext uri="{FF2B5EF4-FFF2-40B4-BE49-F238E27FC236}">
                  <a16:creationId xmlns:a16="http://schemas.microsoft.com/office/drawing/2014/main" id="{A8A567D3-B926-134F-B605-29867219A66B}"/>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165" name="TextBox 164">
            <a:extLst>
              <a:ext uri="{FF2B5EF4-FFF2-40B4-BE49-F238E27FC236}">
                <a16:creationId xmlns:a16="http://schemas.microsoft.com/office/drawing/2014/main" id="{A5B8F53E-A1EE-9B4B-95E6-279A932C2AF0}"/>
              </a:ext>
            </a:extLst>
          </p:cNvPr>
          <p:cNvSpPr txBox="1"/>
          <p:nvPr/>
        </p:nvSpPr>
        <p:spPr>
          <a:xfrm>
            <a:off x="225391" y="824928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pic>
        <p:nvPicPr>
          <p:cNvPr id="154" name="Picture 2" descr="Halal Malaysia Logo Vector (.EPS) Free Download">
            <a:extLst>
              <a:ext uri="{FF2B5EF4-FFF2-40B4-BE49-F238E27FC236}">
                <a16:creationId xmlns:a16="http://schemas.microsoft.com/office/drawing/2014/main" id="{8C85A94E-8735-1D45-B62F-8525125D0618}"/>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55142" y="6582383"/>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6" descr="Plant Based Icons - Download Free Vector Icons | Noun Project">
            <a:extLst>
              <a:ext uri="{FF2B5EF4-FFF2-40B4-BE49-F238E27FC236}">
                <a16:creationId xmlns:a16="http://schemas.microsoft.com/office/drawing/2014/main" id="{CC31C2B2-A618-C244-8252-9A2635E337F6}"/>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48808" y="6585545"/>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a:extLst>
              <a:ext uri="{FF2B5EF4-FFF2-40B4-BE49-F238E27FC236}">
                <a16:creationId xmlns:a16="http://schemas.microsoft.com/office/drawing/2014/main" id="{C4A5F1C4-FBF1-0E49-8F2C-1BF6E2994658}"/>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1295992" y="7890876"/>
            <a:ext cx="365025" cy="294199"/>
          </a:xfrm>
          <a:prstGeom prst="rect">
            <a:avLst/>
          </a:prstGeom>
        </p:spPr>
      </p:pic>
      <p:pic>
        <p:nvPicPr>
          <p:cNvPr id="157" name="Picture 156">
            <a:extLst>
              <a:ext uri="{FF2B5EF4-FFF2-40B4-BE49-F238E27FC236}">
                <a16:creationId xmlns:a16="http://schemas.microsoft.com/office/drawing/2014/main" id="{4523DEBF-6C3D-8A4E-90E6-1F60D121D9FD}"/>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329488" y="6213632"/>
            <a:ext cx="302814" cy="335848"/>
          </a:xfrm>
          <a:prstGeom prst="rect">
            <a:avLst/>
          </a:prstGeom>
        </p:spPr>
      </p:pic>
      <p:pic>
        <p:nvPicPr>
          <p:cNvPr id="158" name="Picture 157">
            <a:extLst>
              <a:ext uri="{FF2B5EF4-FFF2-40B4-BE49-F238E27FC236}">
                <a16:creationId xmlns:a16="http://schemas.microsoft.com/office/drawing/2014/main" id="{84757315-1254-3F4A-9719-BC50EDA0EFD5}"/>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10000" b="90000" l="10000" r="90000"/>
                    </a14:imgEffect>
                  </a14:imgLayer>
                </a14:imgProps>
              </a:ext>
            </a:extLst>
          </a:blip>
          <a:stretch>
            <a:fillRect/>
          </a:stretch>
        </p:blipFill>
        <p:spPr>
          <a:xfrm>
            <a:off x="1666282" y="6183125"/>
            <a:ext cx="482878" cy="503229"/>
          </a:xfrm>
          <a:prstGeom prst="rect">
            <a:avLst/>
          </a:prstGeom>
        </p:spPr>
      </p:pic>
      <p:pic>
        <p:nvPicPr>
          <p:cNvPr id="161" name="Picture 160">
            <a:extLst>
              <a:ext uri="{FF2B5EF4-FFF2-40B4-BE49-F238E27FC236}">
                <a16:creationId xmlns:a16="http://schemas.microsoft.com/office/drawing/2014/main" id="{48913756-9207-0E44-A5A6-43703B60E649}"/>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000" l="10000" r="90000"/>
                    </a14:imgEffect>
                  </a14:imgLayer>
                </a14:imgProps>
              </a:ext>
            </a:extLst>
          </a:blip>
          <a:stretch>
            <a:fillRect/>
          </a:stretch>
        </p:blipFill>
        <p:spPr>
          <a:xfrm>
            <a:off x="1604133" y="4338212"/>
            <a:ext cx="502544" cy="472542"/>
          </a:xfrm>
          <a:prstGeom prst="rect">
            <a:avLst/>
          </a:prstGeom>
        </p:spPr>
      </p:pic>
      <p:pic>
        <p:nvPicPr>
          <p:cNvPr id="162" name="Picture 161">
            <a:extLst>
              <a:ext uri="{FF2B5EF4-FFF2-40B4-BE49-F238E27FC236}">
                <a16:creationId xmlns:a16="http://schemas.microsoft.com/office/drawing/2014/main" id="{88BEC1CB-FFB8-6440-823F-8EDC99AE288B}"/>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Lst>
          </a:blip>
          <a:stretch>
            <a:fillRect/>
          </a:stretch>
        </p:blipFill>
        <p:spPr>
          <a:xfrm>
            <a:off x="1324946" y="4419477"/>
            <a:ext cx="396193" cy="400003"/>
          </a:xfrm>
          <a:prstGeom prst="rect">
            <a:avLst/>
          </a:prstGeom>
        </p:spPr>
      </p:pic>
      <p:pic>
        <p:nvPicPr>
          <p:cNvPr id="163" name="Picture 162">
            <a:extLst>
              <a:ext uri="{FF2B5EF4-FFF2-40B4-BE49-F238E27FC236}">
                <a16:creationId xmlns:a16="http://schemas.microsoft.com/office/drawing/2014/main" id="{30E3CD3A-F610-ED4A-838C-B9FFC60A8E5C}"/>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10000" b="90000" l="10000" r="90000"/>
                    </a14:imgEffect>
                  </a14:imgLayer>
                </a14:imgProps>
              </a:ext>
            </a:extLst>
          </a:blip>
          <a:stretch>
            <a:fillRect/>
          </a:stretch>
        </p:blipFill>
        <p:spPr>
          <a:xfrm>
            <a:off x="1584860" y="7784128"/>
            <a:ext cx="483520" cy="607016"/>
          </a:xfrm>
          <a:prstGeom prst="rect">
            <a:avLst/>
          </a:prstGeom>
        </p:spPr>
      </p:pic>
      <p:grpSp>
        <p:nvGrpSpPr>
          <p:cNvPr id="4" name="Group 3">
            <a:extLst>
              <a:ext uri="{FF2B5EF4-FFF2-40B4-BE49-F238E27FC236}">
                <a16:creationId xmlns:a16="http://schemas.microsoft.com/office/drawing/2014/main" id="{4A3FA256-7C5F-5A4F-8482-B9EA6A4D2AAA}"/>
              </a:ext>
            </a:extLst>
          </p:cNvPr>
          <p:cNvGrpSpPr/>
          <p:nvPr/>
        </p:nvGrpSpPr>
        <p:grpSpPr>
          <a:xfrm>
            <a:off x="136670" y="1827009"/>
            <a:ext cx="2462397" cy="1515500"/>
            <a:chOff x="136670" y="1827009"/>
            <a:chExt cx="2462397" cy="1515500"/>
          </a:xfrm>
        </p:grpSpPr>
        <p:grpSp>
          <p:nvGrpSpPr>
            <p:cNvPr id="3" name="Group 2">
              <a:extLst>
                <a:ext uri="{FF2B5EF4-FFF2-40B4-BE49-F238E27FC236}">
                  <a16:creationId xmlns:a16="http://schemas.microsoft.com/office/drawing/2014/main" id="{53FE48C7-436B-ED48-A410-2AF3C19CDCE9}"/>
                </a:ext>
              </a:extLst>
            </p:cNvPr>
            <p:cNvGrpSpPr/>
            <p:nvPr/>
          </p:nvGrpSpPr>
          <p:grpSpPr>
            <a:xfrm>
              <a:off x="136670" y="1827009"/>
              <a:ext cx="1966158" cy="1515500"/>
              <a:chOff x="136670" y="1827009"/>
              <a:chExt cx="1966158" cy="1515500"/>
            </a:xfrm>
          </p:grpSpPr>
          <p:sp>
            <p:nvSpPr>
              <p:cNvPr id="176" name="Rectangle 175">
                <a:extLst>
                  <a:ext uri="{FF2B5EF4-FFF2-40B4-BE49-F238E27FC236}">
                    <a16:creationId xmlns:a16="http://schemas.microsoft.com/office/drawing/2014/main" id="{6A7BE55C-308C-1841-B970-7D4C0C15696A}"/>
                  </a:ext>
                </a:extLst>
              </p:cNvPr>
              <p:cNvSpPr/>
              <p:nvPr/>
            </p:nvSpPr>
            <p:spPr>
              <a:xfrm>
                <a:off x="136670" y="1827009"/>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9" name="Group 178">
                <a:extLst>
                  <a:ext uri="{FF2B5EF4-FFF2-40B4-BE49-F238E27FC236}">
                    <a16:creationId xmlns:a16="http://schemas.microsoft.com/office/drawing/2014/main" id="{3AD20A9B-75B5-4D47-ACC1-AB508459064C}"/>
                  </a:ext>
                </a:extLst>
              </p:cNvPr>
              <p:cNvGrpSpPr/>
              <p:nvPr/>
            </p:nvGrpSpPr>
            <p:grpSpPr>
              <a:xfrm>
                <a:off x="302853" y="2391919"/>
                <a:ext cx="1633910" cy="514925"/>
                <a:chOff x="0" y="933685"/>
                <a:chExt cx="6899910" cy="2924628"/>
              </a:xfrm>
            </p:grpSpPr>
            <p:pic>
              <p:nvPicPr>
                <p:cNvPr id="188" name="Picture 4" descr="World of Wizardry, The Shambles Harry Potter">
                  <a:extLst>
                    <a:ext uri="{FF2B5EF4-FFF2-40B4-BE49-F238E27FC236}">
                      <a16:creationId xmlns:a16="http://schemas.microsoft.com/office/drawing/2014/main" id="{127870B9-90F8-1A47-AB42-6CD7B5DCBD2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189" name="Rectangle 188">
                  <a:extLst>
                    <a:ext uri="{FF2B5EF4-FFF2-40B4-BE49-F238E27FC236}">
                      <a16:creationId xmlns:a16="http://schemas.microsoft.com/office/drawing/2014/main" id="{79A5E37E-7CA5-2F4E-8E14-6BA5CCF11EB8}"/>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80" name="TextBox 179">
                <a:extLst>
                  <a:ext uri="{FF2B5EF4-FFF2-40B4-BE49-F238E27FC236}">
                    <a16:creationId xmlns:a16="http://schemas.microsoft.com/office/drawing/2014/main" id="{EE29B19D-6578-E941-B13F-3F8D1F0024AF}"/>
                  </a:ext>
                </a:extLst>
              </p:cNvPr>
              <p:cNvSpPr txBox="1"/>
              <p:nvPr/>
            </p:nvSpPr>
            <p:spPr>
              <a:xfrm>
                <a:off x="153878" y="2869903"/>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181" name="Oval 180">
                <a:extLst>
                  <a:ext uri="{FF2B5EF4-FFF2-40B4-BE49-F238E27FC236}">
                    <a16:creationId xmlns:a16="http://schemas.microsoft.com/office/drawing/2014/main" id="{27CE7A17-4021-E342-8BA3-48D37B2DBCFE}"/>
                  </a:ext>
                </a:extLst>
              </p:cNvPr>
              <p:cNvSpPr/>
              <p:nvPr/>
            </p:nvSpPr>
            <p:spPr>
              <a:xfrm>
                <a:off x="1330577" y="27032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82" name="Oval 181">
                <a:extLst>
                  <a:ext uri="{FF2B5EF4-FFF2-40B4-BE49-F238E27FC236}">
                    <a16:creationId xmlns:a16="http://schemas.microsoft.com/office/drawing/2014/main" id="{D65DB00F-590F-E049-B116-740EFE9823A7}"/>
                  </a:ext>
                </a:extLst>
              </p:cNvPr>
              <p:cNvSpPr/>
              <p:nvPr/>
            </p:nvSpPr>
            <p:spPr>
              <a:xfrm>
                <a:off x="1721965" y="270571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183" name="Group 182">
                <a:extLst>
                  <a:ext uri="{FF2B5EF4-FFF2-40B4-BE49-F238E27FC236}">
                    <a16:creationId xmlns:a16="http://schemas.microsoft.com/office/drawing/2014/main" id="{68B9DA24-0E23-174C-866A-3E87BC82FA81}"/>
                  </a:ext>
                </a:extLst>
              </p:cNvPr>
              <p:cNvGrpSpPr/>
              <p:nvPr/>
            </p:nvGrpSpPr>
            <p:grpSpPr>
              <a:xfrm>
                <a:off x="268125" y="3047238"/>
                <a:ext cx="1265441" cy="281764"/>
                <a:chOff x="162932" y="6330266"/>
                <a:chExt cx="1265441" cy="281764"/>
              </a:xfrm>
            </p:grpSpPr>
            <p:pic>
              <p:nvPicPr>
                <p:cNvPr id="184" name="Picture 2" descr="Late Icon #309591 - Free Icons Library">
                  <a:extLst>
                    <a:ext uri="{FF2B5EF4-FFF2-40B4-BE49-F238E27FC236}">
                      <a16:creationId xmlns:a16="http://schemas.microsoft.com/office/drawing/2014/main" id="{AA9C0002-D30C-4E43-B1CE-2EC769A39800}"/>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8" descr="Clock circular outline - Free Tools and utensils icons">
                  <a:extLst>
                    <a:ext uri="{FF2B5EF4-FFF2-40B4-BE49-F238E27FC236}">
                      <a16:creationId xmlns:a16="http://schemas.microsoft.com/office/drawing/2014/main" id="{75D57D26-46AF-6A40-8A14-E044264DE85A}"/>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86" name="TextBox 185">
                  <a:extLst>
                    <a:ext uri="{FF2B5EF4-FFF2-40B4-BE49-F238E27FC236}">
                      <a16:creationId xmlns:a16="http://schemas.microsoft.com/office/drawing/2014/main" id="{8EBAFC8A-7898-1142-BB15-08B543E49D1C}"/>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87" name="TextBox 186">
                  <a:extLst>
                    <a:ext uri="{FF2B5EF4-FFF2-40B4-BE49-F238E27FC236}">
                      <a16:creationId xmlns:a16="http://schemas.microsoft.com/office/drawing/2014/main" id="{07141E40-8621-4C47-99C1-33D06A3FC758}"/>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pic>
            <p:nvPicPr>
              <p:cNvPr id="159" name="Picture 158">
                <a:extLst>
                  <a:ext uri="{FF2B5EF4-FFF2-40B4-BE49-F238E27FC236}">
                    <a16:creationId xmlns:a16="http://schemas.microsoft.com/office/drawing/2014/main" id="{1DEF77C5-85D0-D14F-90B8-71E50E61EBAA}"/>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1319781" y="2676281"/>
                <a:ext cx="399013" cy="420217"/>
              </a:xfrm>
              <a:prstGeom prst="rect">
                <a:avLst/>
              </a:prstGeom>
            </p:spPr>
          </p:pic>
          <p:pic>
            <p:nvPicPr>
              <p:cNvPr id="160" name="Picture 159">
                <a:extLst>
                  <a:ext uri="{FF2B5EF4-FFF2-40B4-BE49-F238E27FC236}">
                    <a16:creationId xmlns:a16="http://schemas.microsoft.com/office/drawing/2014/main" id="{B73460C4-9628-944A-92E5-2BEB1FCB1263}"/>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Lst>
              </a:blip>
              <a:stretch>
                <a:fillRect/>
              </a:stretch>
            </p:blipFill>
            <p:spPr>
              <a:xfrm>
                <a:off x="1669289" y="2704846"/>
                <a:ext cx="433539" cy="332503"/>
              </a:xfrm>
              <a:prstGeom prst="rect">
                <a:avLst/>
              </a:prstGeom>
            </p:spPr>
          </p:pic>
        </p:grpSp>
        <p:sp>
          <p:nvSpPr>
            <p:cNvPr id="177" name="TextBox 176">
              <a:extLst>
                <a:ext uri="{FF2B5EF4-FFF2-40B4-BE49-F238E27FC236}">
                  <a16:creationId xmlns:a16="http://schemas.microsoft.com/office/drawing/2014/main" id="{4F218C6E-2505-DD41-8D69-17BD247C3199}"/>
                </a:ext>
              </a:extLst>
            </p:cNvPr>
            <p:cNvSpPr txBox="1"/>
            <p:nvPr/>
          </p:nvSpPr>
          <p:spPr>
            <a:xfrm>
              <a:off x="225391" y="192277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grpSp>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39" name="Rectangle 38">
            <a:hlinkClick r:id="rId36" action="ppaction://hlinksldjump"/>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Discard</a:t>
            </a:r>
          </a:p>
        </p:txBody>
      </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37">
            <a:lum bright="70000" contrast="-70000"/>
            <a:extLst>
              <a:ext uri="{BEBA8EAE-BF5A-486C-A8C5-ECC9F3942E4B}">
                <a14:imgProps xmlns:a14="http://schemas.microsoft.com/office/drawing/2010/main">
                  <a14:imgLayer r:embed="rId3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39">
            <a:extLst>
              <a:ext uri="{BEBA8EAE-BF5A-486C-A8C5-ECC9F3942E4B}">
                <a14:imgProps xmlns:a14="http://schemas.microsoft.com/office/drawing/2010/main">
                  <a14:imgLayer r:embed="rId40">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39">
            <a:extLst>
              <a:ext uri="{BEBA8EAE-BF5A-486C-A8C5-ECC9F3942E4B}">
                <a14:imgProps xmlns:a14="http://schemas.microsoft.com/office/drawing/2010/main">
                  <a14:imgLayer r:embed="rId41">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hlinkClick r:id="rId42" action="ppaction://hlinksldjump"/>
            <a:extLst>
              <a:ext uri="{FF2B5EF4-FFF2-40B4-BE49-F238E27FC236}">
                <a16:creationId xmlns:a16="http://schemas.microsoft.com/office/drawing/2014/main" id="{D1D4BD33-7173-3649-B0AD-32F5C305ED09}"/>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ectangle 94">
            <a:hlinkClick r:id="rId43" action="ppaction://hlinksldjump"/>
            <a:extLst>
              <a:ext uri="{FF2B5EF4-FFF2-40B4-BE49-F238E27FC236}">
                <a16:creationId xmlns:a16="http://schemas.microsoft.com/office/drawing/2014/main" id="{DDE17C0A-A091-8C41-8287-1C855D2D82B7}"/>
              </a:ext>
            </a:extLst>
          </p:cNvPr>
          <p:cNvSpPr/>
          <p:nvPr/>
        </p:nvSpPr>
        <p:spPr>
          <a:xfrm>
            <a:off x="9831" y="-3032"/>
            <a:ext cx="933385" cy="90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 name="Rectangle 95">
            <a:hlinkClick r:id="rId42" action="ppaction://hlinksldjump"/>
            <a:extLst>
              <a:ext uri="{FF2B5EF4-FFF2-40B4-BE49-F238E27FC236}">
                <a16:creationId xmlns:a16="http://schemas.microsoft.com/office/drawing/2014/main" id="{0E566E88-8236-8F4E-BED9-C56168EFC0E2}"/>
              </a:ext>
            </a:extLst>
          </p:cNvPr>
          <p:cNvSpPr/>
          <p:nvPr/>
        </p:nvSpPr>
        <p:spPr>
          <a:xfrm>
            <a:off x="4847457" y="7445"/>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7" name="Picture 2" descr="Delete - Free Tools and utensils icons">
            <a:extLst>
              <a:ext uri="{FF2B5EF4-FFF2-40B4-BE49-F238E27FC236}">
                <a16:creationId xmlns:a16="http://schemas.microsoft.com/office/drawing/2014/main" id="{FAAFF96E-5657-B74D-8E16-19B6FA9EA97F}"/>
              </a:ext>
            </a:extLst>
          </p:cNvPr>
          <p:cNvPicPr>
            <a:picLocks noChangeAspect="1" noChangeArrowheads="1"/>
          </p:cNvPicPr>
          <p:nvPr/>
        </p:nvPicPr>
        <p:blipFill>
          <a:blip r:embed="rId44">
            <a:lum bright="70000" contrast="-70000"/>
            <a:extLst>
              <a:ext uri="{BEBA8EAE-BF5A-486C-A8C5-ECC9F3942E4B}">
                <a14:imgProps xmlns:a14="http://schemas.microsoft.com/office/drawing/2010/main">
                  <a14:imgLayer r:embed="rId4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25630" y="9328113"/>
            <a:ext cx="256266" cy="256266"/>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hlinkClick r:id="rId46" action="ppaction://hlinksldjump"/>
            <a:extLst>
              <a:ext uri="{FF2B5EF4-FFF2-40B4-BE49-F238E27FC236}">
                <a16:creationId xmlns:a16="http://schemas.microsoft.com/office/drawing/2014/main" id="{6F561CA4-89E6-D444-863E-A4C03A0B2C4F}"/>
              </a:ext>
            </a:extLst>
          </p:cNvPr>
          <p:cNvSpPr/>
          <p:nvPr/>
        </p:nvSpPr>
        <p:spPr>
          <a:xfrm>
            <a:off x="5542746" y="8903059"/>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Rectangle 98">
            <a:hlinkClick r:id="rId36" action="ppaction://hlinksldjump"/>
            <a:extLst>
              <a:ext uri="{FF2B5EF4-FFF2-40B4-BE49-F238E27FC236}">
                <a16:creationId xmlns:a16="http://schemas.microsoft.com/office/drawing/2014/main" id="{520C3B9B-E669-7243-B00A-F61851B16685}"/>
              </a:ext>
            </a:extLst>
          </p:cNvPr>
          <p:cNvSpPr/>
          <p:nvPr/>
        </p:nvSpPr>
        <p:spPr>
          <a:xfrm>
            <a:off x="4162385" y="8904383"/>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Subtitle 1">
            <a:extLst>
              <a:ext uri="{FF2B5EF4-FFF2-40B4-BE49-F238E27FC236}">
                <a16:creationId xmlns:a16="http://schemas.microsoft.com/office/drawing/2014/main" id="{E7E6DE5C-C4A9-9447-8B57-5F3A2867FEC5}"/>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101" name="Subtitle 1">
            <a:extLst>
              <a:ext uri="{FF2B5EF4-FFF2-40B4-BE49-F238E27FC236}">
                <a16:creationId xmlns:a16="http://schemas.microsoft.com/office/drawing/2014/main" id="{2DCAFECE-0CC7-8C47-81E4-6C7BD97B54AE}"/>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102" name="Subtitle 1">
            <a:extLst>
              <a:ext uri="{FF2B5EF4-FFF2-40B4-BE49-F238E27FC236}">
                <a16:creationId xmlns:a16="http://schemas.microsoft.com/office/drawing/2014/main" id="{DFB8A3E5-29D7-5B43-8550-6C8F237C2913}"/>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103" name="Subtitle 1">
            <a:extLst>
              <a:ext uri="{FF2B5EF4-FFF2-40B4-BE49-F238E27FC236}">
                <a16:creationId xmlns:a16="http://schemas.microsoft.com/office/drawing/2014/main" id="{CBB45353-863E-CE4F-85D7-159F97C297E9}"/>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104" name="Subtitle 1">
            <a:extLst>
              <a:ext uri="{FF2B5EF4-FFF2-40B4-BE49-F238E27FC236}">
                <a16:creationId xmlns:a16="http://schemas.microsoft.com/office/drawing/2014/main" id="{A63C0D19-FE59-774D-B115-9B76B7307D3E}"/>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107" name="Picture 106">
            <a:extLst>
              <a:ext uri="{FF2B5EF4-FFF2-40B4-BE49-F238E27FC236}">
                <a16:creationId xmlns:a16="http://schemas.microsoft.com/office/drawing/2014/main" id="{BB8C3022-A852-9043-9AE1-C05F912C1D5A}"/>
              </a:ext>
            </a:extLst>
          </p:cNvPr>
          <p:cNvPicPr>
            <a:picLocks noChangeAspect="1"/>
          </p:cNvPicPr>
          <p:nvPr/>
        </p:nvPicPr>
        <p:blipFill rotWithShape="1">
          <a:blip r:embed="rId47">
            <a:extLst>
              <a:ext uri="{BEBA8EAE-BF5A-486C-A8C5-ECC9F3942E4B}">
                <a14:imgProps xmlns:a14="http://schemas.microsoft.com/office/drawing/2010/main">
                  <a14:imgLayer r:embed="rId48">
                    <a14:imgEffect>
                      <a14:backgroundRemoval t="10000" b="90000" l="10000" r="90000"/>
                    </a14:imgEffect>
                  </a14:imgLayer>
                </a14:imgProps>
              </a:ext>
            </a:extLst>
          </a:blip>
          <a:srcRect l="40451" t="17011" r="41429"/>
          <a:stretch/>
        </p:blipFill>
        <p:spPr>
          <a:xfrm>
            <a:off x="2070432" y="3406263"/>
            <a:ext cx="278448" cy="3678287"/>
          </a:xfrm>
          <a:prstGeom prst="rect">
            <a:avLst/>
          </a:prstGeom>
        </p:spPr>
      </p:pic>
    </p:spTree>
    <p:extLst>
      <p:ext uri="{BB962C8B-B14F-4D97-AF65-F5344CB8AC3E}">
        <p14:creationId xmlns:p14="http://schemas.microsoft.com/office/powerpoint/2010/main" val="1846282721"/>
      </p:ext>
    </p:extLst>
  </p:cSld>
  <p:clrMapOvr>
    <a:masterClrMapping/>
  </p:clrMapOvr>
  <mc:AlternateContent xmlns:mc="http://schemas.openxmlformats.org/markup-compatibility/2006" xmlns:p14="http://schemas.microsoft.com/office/powerpoint/2010/main">
    <mc:Choice Requires="p14">
      <p:transition spd="slow" p14:dur="2000" advClick="0" advTm="200"/>
    </mc:Choice>
    <mc:Fallback xmlns="">
      <p:transition spd="slow" advClick="0" advTm="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5092 -0.01699 C 0.10069 -0.04744 0.15115 -0.07789 0.20763 -0.07084 C 0.26388 -0.06362 0.35185 0.00673 0.38796 0.02548 C 0.42384 0.04407 0.42314 0.04118 0.42314 0.04134 L 0.42314 0.04118 " pathEditMode="relative" rAng="0" ptsTypes="AAAAA">
                                      <p:cBhvr>
                                        <p:cTn id="6" dur="2000" fill="hold"/>
                                        <p:tgtEl>
                                          <p:spTgt spid="4"/>
                                        </p:tgtEl>
                                        <p:attrNameLst>
                                          <p:attrName>ppt_x</p:attrName>
                                          <p:attrName>ppt_y</p:attrName>
                                        </p:attrNameLst>
                                      </p:cBhvr>
                                      <p:rCtr x="18611" y="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Discard</a:t>
            </a:r>
          </a:p>
        </p:txBody>
      </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ubtitle 1">
            <a:extLst>
              <a:ext uri="{FF2B5EF4-FFF2-40B4-BE49-F238E27FC236}">
                <a16:creationId xmlns:a16="http://schemas.microsoft.com/office/drawing/2014/main" id="{CD2A0E94-B65F-8147-AED3-2BBF35525563}"/>
              </a:ext>
            </a:extLst>
          </p:cNvPr>
          <p:cNvSpPr txBox="1">
            <a:spLocks/>
          </p:cNvSpPr>
          <p:nvPr/>
        </p:nvSpPr>
        <p:spPr>
          <a:xfrm>
            <a:off x="5223811" y="4724471"/>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No Plan</a:t>
            </a:r>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7">
            <a:extLst>
              <a:ext uri="{BEBA8EAE-BF5A-486C-A8C5-ECC9F3942E4B}">
                <a14:imgProps xmlns:a14="http://schemas.microsoft.com/office/drawing/2010/main">
                  <a14:imgLayer r:embed="rId9">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Halal Malaysia Logo Vector (.EPS) Free Download">
            <a:extLst>
              <a:ext uri="{FF2B5EF4-FFF2-40B4-BE49-F238E27FC236}">
                <a16:creationId xmlns:a16="http://schemas.microsoft.com/office/drawing/2014/main" id="{339D29A3-C6AB-BA48-8483-8BABE364A448}"/>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Plant Based Icons - Download Free Vector Icons | Noun Project">
            <a:extLst>
              <a:ext uri="{FF2B5EF4-FFF2-40B4-BE49-F238E27FC236}">
                <a16:creationId xmlns:a16="http://schemas.microsoft.com/office/drawing/2014/main" id="{5A421CD4-6E0D-9446-B198-4D9BFF7DD96E}"/>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sp>
        <p:nvSpPr>
          <p:cNvPr id="127" name="Rectangle 126">
            <a:extLst>
              <a:ext uri="{FF2B5EF4-FFF2-40B4-BE49-F238E27FC236}">
                <a16:creationId xmlns:a16="http://schemas.microsoft.com/office/drawing/2014/main" id="{2B5F8314-4B87-2C4B-B916-CBFD0301CEAF}"/>
              </a:ext>
            </a:extLst>
          </p:cNvPr>
          <p:cNvSpPr/>
          <p:nvPr/>
        </p:nvSpPr>
        <p:spPr>
          <a:xfrm>
            <a:off x="2625382" y="2746322"/>
            <a:ext cx="1978638" cy="684845"/>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32" name="Rectangle 131">
            <a:hlinkClick r:id="rId18" action="ppaction://hlinksldjump"/>
            <a:extLst>
              <a:ext uri="{FF2B5EF4-FFF2-40B4-BE49-F238E27FC236}">
                <a16:creationId xmlns:a16="http://schemas.microsoft.com/office/drawing/2014/main" id="{DA054FA3-F2CA-D743-AEB7-6C241B0A6AED}"/>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 name="TextBox 140">
            <a:extLst>
              <a:ext uri="{FF2B5EF4-FFF2-40B4-BE49-F238E27FC236}">
                <a16:creationId xmlns:a16="http://schemas.microsoft.com/office/drawing/2014/main" id="{8CF4E31F-0D2E-964C-83C5-1BE93330580F}"/>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142" name="Group 141">
            <a:extLst>
              <a:ext uri="{FF2B5EF4-FFF2-40B4-BE49-F238E27FC236}">
                <a16:creationId xmlns:a16="http://schemas.microsoft.com/office/drawing/2014/main" id="{7A53F94E-AE58-2F4F-BA4A-C0275B1469FD}"/>
              </a:ext>
            </a:extLst>
          </p:cNvPr>
          <p:cNvGrpSpPr/>
          <p:nvPr/>
        </p:nvGrpSpPr>
        <p:grpSpPr>
          <a:xfrm>
            <a:off x="74211" y="1785535"/>
            <a:ext cx="5093139" cy="6637721"/>
            <a:chOff x="74211" y="1785535"/>
            <a:chExt cx="5093139" cy="6637721"/>
          </a:xfrm>
        </p:grpSpPr>
        <p:grpSp>
          <p:nvGrpSpPr>
            <p:cNvPr id="143" name="Group 142">
              <a:extLst>
                <a:ext uri="{FF2B5EF4-FFF2-40B4-BE49-F238E27FC236}">
                  <a16:creationId xmlns:a16="http://schemas.microsoft.com/office/drawing/2014/main" id="{8A6FC68F-44EB-9E46-98FD-226A062B7829}"/>
                </a:ext>
              </a:extLst>
            </p:cNvPr>
            <p:cNvGrpSpPr/>
            <p:nvPr/>
          </p:nvGrpSpPr>
          <p:grpSpPr>
            <a:xfrm>
              <a:off x="74211" y="5196268"/>
              <a:ext cx="2423482" cy="1530006"/>
              <a:chOff x="74211" y="5196268"/>
              <a:chExt cx="2423482" cy="1530006"/>
            </a:xfrm>
          </p:grpSpPr>
          <p:sp>
            <p:nvSpPr>
              <p:cNvPr id="198" name="Rectangle 197">
                <a:extLst>
                  <a:ext uri="{FF2B5EF4-FFF2-40B4-BE49-F238E27FC236}">
                    <a16:creationId xmlns:a16="http://schemas.microsoft.com/office/drawing/2014/main" id="{24A2BA26-008C-6143-BEBE-AD68B0932650}"/>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9" name="Picture 16" descr="Everything Harry Potter at Hong Kong&amp;#39;s new café! | theHive.Asia">
                <a:extLst>
                  <a:ext uri="{FF2B5EF4-FFF2-40B4-BE49-F238E27FC236}">
                    <a16:creationId xmlns:a16="http://schemas.microsoft.com/office/drawing/2014/main" id="{989DD8A4-7AE6-4A45-B9D2-3807A85637F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200" name="TextBox 199">
                <a:extLst>
                  <a:ext uri="{FF2B5EF4-FFF2-40B4-BE49-F238E27FC236}">
                    <a16:creationId xmlns:a16="http://schemas.microsoft.com/office/drawing/2014/main" id="{5A65988C-82D7-6D4B-996A-4EA281ECD60F}"/>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01" name="TextBox 200">
                <a:extLst>
                  <a:ext uri="{FF2B5EF4-FFF2-40B4-BE49-F238E27FC236}">
                    <a16:creationId xmlns:a16="http://schemas.microsoft.com/office/drawing/2014/main" id="{B4701442-3528-F148-A55C-007BB88E0CD9}"/>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2" name="Oval 201">
                <a:extLst>
                  <a:ext uri="{FF2B5EF4-FFF2-40B4-BE49-F238E27FC236}">
                    <a16:creationId xmlns:a16="http://schemas.microsoft.com/office/drawing/2014/main" id="{C0CDB460-67AE-8442-B510-C603A1EA46B4}"/>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03" name="Oval 202">
                <a:extLst>
                  <a:ext uri="{FF2B5EF4-FFF2-40B4-BE49-F238E27FC236}">
                    <a16:creationId xmlns:a16="http://schemas.microsoft.com/office/drawing/2014/main" id="{A293FD33-FE53-984A-80E8-F4D807BE9CD0}"/>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04" name="Group 203">
                <a:extLst>
                  <a:ext uri="{FF2B5EF4-FFF2-40B4-BE49-F238E27FC236}">
                    <a16:creationId xmlns:a16="http://schemas.microsoft.com/office/drawing/2014/main" id="{07A487B2-F2BE-D240-B2B8-5B15E92B7B3E}"/>
                  </a:ext>
                </a:extLst>
              </p:cNvPr>
              <p:cNvGrpSpPr/>
              <p:nvPr/>
            </p:nvGrpSpPr>
            <p:grpSpPr>
              <a:xfrm>
                <a:off x="179440" y="6304917"/>
                <a:ext cx="1265441" cy="281764"/>
                <a:chOff x="162932" y="6330266"/>
                <a:chExt cx="1265441" cy="281764"/>
              </a:xfrm>
            </p:grpSpPr>
            <p:pic>
              <p:nvPicPr>
                <p:cNvPr id="205" name="Picture 2" descr="Late Icon #309591 - Free Icons Library">
                  <a:extLst>
                    <a:ext uri="{FF2B5EF4-FFF2-40B4-BE49-F238E27FC236}">
                      <a16:creationId xmlns:a16="http://schemas.microsoft.com/office/drawing/2014/main" id="{2FFB086A-35E3-694B-B5B7-40D70D269DEF}"/>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8" descr="Clock circular outline - Free Tools and utensils icons">
                  <a:extLst>
                    <a:ext uri="{FF2B5EF4-FFF2-40B4-BE49-F238E27FC236}">
                      <a16:creationId xmlns:a16="http://schemas.microsoft.com/office/drawing/2014/main" id="{807CC37C-F055-8643-BAC6-FAB1B0CE8C83}"/>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a:extLst>
                    <a:ext uri="{FF2B5EF4-FFF2-40B4-BE49-F238E27FC236}">
                      <a16:creationId xmlns:a16="http://schemas.microsoft.com/office/drawing/2014/main" id="{B1EB38E6-F8DC-6545-AE56-74BAD3212C7D}"/>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08" name="TextBox 207">
                  <a:extLst>
                    <a:ext uri="{FF2B5EF4-FFF2-40B4-BE49-F238E27FC236}">
                      <a16:creationId xmlns:a16="http://schemas.microsoft.com/office/drawing/2014/main" id="{91DF01A1-641B-5A46-9A06-6B5B029F9687}"/>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144" name="Group 143">
              <a:extLst>
                <a:ext uri="{FF2B5EF4-FFF2-40B4-BE49-F238E27FC236}">
                  <a16:creationId xmlns:a16="http://schemas.microsoft.com/office/drawing/2014/main" id="{516FC808-D3F0-E341-A85D-13E51A210103}"/>
                </a:ext>
              </a:extLst>
            </p:cNvPr>
            <p:cNvGrpSpPr/>
            <p:nvPr/>
          </p:nvGrpSpPr>
          <p:grpSpPr>
            <a:xfrm>
              <a:off x="74211" y="3486483"/>
              <a:ext cx="2397466" cy="1534781"/>
              <a:chOff x="74211" y="3486483"/>
              <a:chExt cx="2397466" cy="1534781"/>
            </a:xfrm>
          </p:grpSpPr>
          <p:sp>
            <p:nvSpPr>
              <p:cNvPr id="185" name="Rectangle 184">
                <a:extLst>
                  <a:ext uri="{FF2B5EF4-FFF2-40B4-BE49-F238E27FC236}">
                    <a16:creationId xmlns:a16="http://schemas.microsoft.com/office/drawing/2014/main" id="{416E9CC2-C7B0-3F49-BD66-D69DB690B4E6}"/>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6" name="Picture 2" descr="Singapore river rapid ride">
                <a:extLst>
                  <a:ext uri="{FF2B5EF4-FFF2-40B4-BE49-F238E27FC236}">
                    <a16:creationId xmlns:a16="http://schemas.microsoft.com/office/drawing/2014/main" id="{F60327E6-B209-9F4C-9AA4-E6088CA5632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187" name="Oval 186">
                <a:extLst>
                  <a:ext uri="{FF2B5EF4-FFF2-40B4-BE49-F238E27FC236}">
                    <a16:creationId xmlns:a16="http://schemas.microsoft.com/office/drawing/2014/main" id="{CAF32B43-82A9-C844-BC63-CCF942137865}"/>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88" name="Oval 187">
                <a:extLst>
                  <a:ext uri="{FF2B5EF4-FFF2-40B4-BE49-F238E27FC236}">
                    <a16:creationId xmlns:a16="http://schemas.microsoft.com/office/drawing/2014/main" id="{781A19C5-E3B0-1B45-AAC2-B24FF8E2C101}"/>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89" name="Picture 10" descr="Height Limit Icons - Download Free Vector Icons | Noun Project">
                <a:extLst>
                  <a:ext uri="{FF2B5EF4-FFF2-40B4-BE49-F238E27FC236}">
                    <a16:creationId xmlns:a16="http://schemas.microsoft.com/office/drawing/2014/main" id="{D61C702B-C32F-4544-B5F0-92307FCDD685}"/>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190" name="Group 189">
                <a:extLst>
                  <a:ext uri="{FF2B5EF4-FFF2-40B4-BE49-F238E27FC236}">
                    <a16:creationId xmlns:a16="http://schemas.microsoft.com/office/drawing/2014/main" id="{BBC12BF9-2AB5-5246-A61C-DE39590997A0}"/>
                  </a:ext>
                </a:extLst>
              </p:cNvPr>
              <p:cNvGrpSpPr/>
              <p:nvPr/>
            </p:nvGrpSpPr>
            <p:grpSpPr>
              <a:xfrm>
                <a:off x="198248" y="4556489"/>
                <a:ext cx="1265441" cy="281764"/>
                <a:chOff x="162932" y="6330266"/>
                <a:chExt cx="1265441" cy="281764"/>
              </a:xfrm>
            </p:grpSpPr>
            <p:pic>
              <p:nvPicPr>
                <p:cNvPr id="194" name="Picture 2" descr="Late Icon #309591 - Free Icons Library">
                  <a:extLst>
                    <a:ext uri="{FF2B5EF4-FFF2-40B4-BE49-F238E27FC236}">
                      <a16:creationId xmlns:a16="http://schemas.microsoft.com/office/drawing/2014/main" id="{95BFA723-491A-B24B-949B-3D999EDAE36A}"/>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8" descr="Clock circular outline - Free Tools and utensils icons">
                  <a:extLst>
                    <a:ext uri="{FF2B5EF4-FFF2-40B4-BE49-F238E27FC236}">
                      <a16:creationId xmlns:a16="http://schemas.microsoft.com/office/drawing/2014/main" id="{CC471DF7-F378-2B4F-A6FC-09DE188D59A6}"/>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a:extLst>
                    <a:ext uri="{FF2B5EF4-FFF2-40B4-BE49-F238E27FC236}">
                      <a16:creationId xmlns:a16="http://schemas.microsoft.com/office/drawing/2014/main" id="{46FA7AFC-02A5-5B4E-AC57-9C0AE554ECC4}"/>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97" name="TextBox 196">
                  <a:extLst>
                    <a:ext uri="{FF2B5EF4-FFF2-40B4-BE49-F238E27FC236}">
                      <a16:creationId xmlns:a16="http://schemas.microsoft.com/office/drawing/2014/main" id="{127B560E-3A1D-F84A-813D-7BF799599EFF}"/>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191" name="TextBox 190">
                <a:extLst>
                  <a:ext uri="{FF2B5EF4-FFF2-40B4-BE49-F238E27FC236}">
                    <a16:creationId xmlns:a16="http://schemas.microsoft.com/office/drawing/2014/main" id="{73322AB5-9EE8-5F44-BEFD-A4E3133D4B02}"/>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192" name="TextBox 191">
                <a:extLst>
                  <a:ext uri="{FF2B5EF4-FFF2-40B4-BE49-F238E27FC236}">
                    <a16:creationId xmlns:a16="http://schemas.microsoft.com/office/drawing/2014/main" id="{FDD7F0CF-2807-1B41-9A65-BCE614FC9A04}"/>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193" name="TextBox 192">
                <a:extLst>
                  <a:ext uri="{FF2B5EF4-FFF2-40B4-BE49-F238E27FC236}">
                    <a16:creationId xmlns:a16="http://schemas.microsoft.com/office/drawing/2014/main" id="{9A6FDB3B-0D3E-0045-A0CC-7DC236ED9504}"/>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145" name="Group 144">
              <a:extLst>
                <a:ext uri="{FF2B5EF4-FFF2-40B4-BE49-F238E27FC236}">
                  <a16:creationId xmlns:a16="http://schemas.microsoft.com/office/drawing/2014/main" id="{5E86B7C4-013A-AC44-8A0A-19D1DE76BD84}"/>
                </a:ext>
              </a:extLst>
            </p:cNvPr>
            <p:cNvGrpSpPr/>
            <p:nvPr/>
          </p:nvGrpSpPr>
          <p:grpSpPr>
            <a:xfrm>
              <a:off x="74211" y="1785535"/>
              <a:ext cx="2462397" cy="1515500"/>
              <a:chOff x="74211" y="1785535"/>
              <a:chExt cx="2462397" cy="1515500"/>
            </a:xfrm>
          </p:grpSpPr>
          <p:sp>
            <p:nvSpPr>
              <p:cNvPr id="171" name="Rectangle 170">
                <a:extLst>
                  <a:ext uri="{FF2B5EF4-FFF2-40B4-BE49-F238E27FC236}">
                    <a16:creationId xmlns:a16="http://schemas.microsoft.com/office/drawing/2014/main" id="{C5B54F46-8D6A-AB42-AAD8-69A993D50C3B}"/>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TextBox 171">
                <a:extLst>
                  <a:ext uri="{FF2B5EF4-FFF2-40B4-BE49-F238E27FC236}">
                    <a16:creationId xmlns:a16="http://schemas.microsoft.com/office/drawing/2014/main" id="{2A9425E2-FE51-0743-ABA4-799234E34C9F}"/>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173" name="TextBox 172">
                <a:extLst>
                  <a:ext uri="{FF2B5EF4-FFF2-40B4-BE49-F238E27FC236}">
                    <a16:creationId xmlns:a16="http://schemas.microsoft.com/office/drawing/2014/main" id="{7CDCA183-B706-C640-86E1-04D509CB3AD7}"/>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174" name="Group 173">
                <a:extLst>
                  <a:ext uri="{FF2B5EF4-FFF2-40B4-BE49-F238E27FC236}">
                    <a16:creationId xmlns:a16="http://schemas.microsoft.com/office/drawing/2014/main" id="{E8AF81D6-979C-4D4F-9963-BB1948BCC909}"/>
                  </a:ext>
                </a:extLst>
              </p:cNvPr>
              <p:cNvGrpSpPr/>
              <p:nvPr/>
            </p:nvGrpSpPr>
            <p:grpSpPr>
              <a:xfrm>
                <a:off x="240394" y="2350445"/>
                <a:ext cx="1633910" cy="514925"/>
                <a:chOff x="0" y="933685"/>
                <a:chExt cx="6899910" cy="2924628"/>
              </a:xfrm>
            </p:grpSpPr>
            <p:pic>
              <p:nvPicPr>
                <p:cNvPr id="183" name="Picture 4" descr="World of Wizardry, The Shambles Harry Potter">
                  <a:extLst>
                    <a:ext uri="{FF2B5EF4-FFF2-40B4-BE49-F238E27FC236}">
                      <a16:creationId xmlns:a16="http://schemas.microsoft.com/office/drawing/2014/main" id="{4473185F-1C9F-2F40-B65A-AEC715B72E5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CFB6FA19-19E7-1348-ADFA-7DAAAE6DCF72}"/>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75" name="TextBox 174">
                <a:extLst>
                  <a:ext uri="{FF2B5EF4-FFF2-40B4-BE49-F238E27FC236}">
                    <a16:creationId xmlns:a16="http://schemas.microsoft.com/office/drawing/2014/main" id="{8E4A75FA-7DF4-754B-9BF8-C23FB733B245}"/>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176" name="Oval 175">
                <a:extLst>
                  <a:ext uri="{FF2B5EF4-FFF2-40B4-BE49-F238E27FC236}">
                    <a16:creationId xmlns:a16="http://schemas.microsoft.com/office/drawing/2014/main" id="{9929DAF0-3AD2-BD4B-8113-2A3DF75685C6}"/>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77" name="Oval 176">
                <a:extLst>
                  <a:ext uri="{FF2B5EF4-FFF2-40B4-BE49-F238E27FC236}">
                    <a16:creationId xmlns:a16="http://schemas.microsoft.com/office/drawing/2014/main" id="{4817B74E-ECE3-E24E-8F6E-677E5AED42E6}"/>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178" name="Group 177">
                <a:extLst>
                  <a:ext uri="{FF2B5EF4-FFF2-40B4-BE49-F238E27FC236}">
                    <a16:creationId xmlns:a16="http://schemas.microsoft.com/office/drawing/2014/main" id="{73A1B8C1-7CB3-9A4D-A843-8FD5912F426D}"/>
                  </a:ext>
                </a:extLst>
              </p:cNvPr>
              <p:cNvGrpSpPr/>
              <p:nvPr/>
            </p:nvGrpSpPr>
            <p:grpSpPr>
              <a:xfrm>
                <a:off x="205666" y="3005764"/>
                <a:ext cx="1265441" cy="281764"/>
                <a:chOff x="162932" y="6330266"/>
                <a:chExt cx="1265441" cy="281764"/>
              </a:xfrm>
            </p:grpSpPr>
            <p:pic>
              <p:nvPicPr>
                <p:cNvPr id="179" name="Picture 2" descr="Late Icon #309591 - Free Icons Library">
                  <a:extLst>
                    <a:ext uri="{FF2B5EF4-FFF2-40B4-BE49-F238E27FC236}">
                      <a16:creationId xmlns:a16="http://schemas.microsoft.com/office/drawing/2014/main" id="{1126ADF4-8E9D-C645-AC97-CDDE641B6EB7}"/>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8" descr="Clock circular outline - Free Tools and utensils icons">
                  <a:extLst>
                    <a:ext uri="{FF2B5EF4-FFF2-40B4-BE49-F238E27FC236}">
                      <a16:creationId xmlns:a16="http://schemas.microsoft.com/office/drawing/2014/main" id="{1E60944A-E393-D746-ADDB-BCAE04FA1525}"/>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03FCF853-415B-B54B-804D-D48BB88DF26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82" name="TextBox 181">
                  <a:extLst>
                    <a:ext uri="{FF2B5EF4-FFF2-40B4-BE49-F238E27FC236}">
                      <a16:creationId xmlns:a16="http://schemas.microsoft.com/office/drawing/2014/main" id="{4FA09E17-5322-534E-8256-617D0219CA87}"/>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46" name="Group 145">
              <a:extLst>
                <a:ext uri="{FF2B5EF4-FFF2-40B4-BE49-F238E27FC236}">
                  <a16:creationId xmlns:a16="http://schemas.microsoft.com/office/drawing/2014/main" id="{CD98FF68-A49F-AF4F-ADBC-278BDA3349BE}"/>
                </a:ext>
              </a:extLst>
            </p:cNvPr>
            <p:cNvGrpSpPr/>
            <p:nvPr/>
          </p:nvGrpSpPr>
          <p:grpSpPr>
            <a:xfrm>
              <a:off x="96154" y="6906052"/>
              <a:ext cx="5071196" cy="1517204"/>
              <a:chOff x="96154" y="6906052"/>
              <a:chExt cx="5071196" cy="1517204"/>
            </a:xfrm>
          </p:grpSpPr>
          <p:grpSp>
            <p:nvGrpSpPr>
              <p:cNvPr id="159" name="Group 158">
                <a:extLst>
                  <a:ext uri="{FF2B5EF4-FFF2-40B4-BE49-F238E27FC236}">
                    <a16:creationId xmlns:a16="http://schemas.microsoft.com/office/drawing/2014/main" id="{BFD38CA2-906A-1443-BE7B-FEA6F692EC84}"/>
                  </a:ext>
                </a:extLst>
              </p:cNvPr>
              <p:cNvGrpSpPr/>
              <p:nvPr/>
            </p:nvGrpSpPr>
            <p:grpSpPr>
              <a:xfrm>
                <a:off x="96154" y="6906052"/>
                <a:ext cx="2589875" cy="1503331"/>
                <a:chOff x="96154" y="6906052"/>
                <a:chExt cx="2589875" cy="1503331"/>
              </a:xfrm>
            </p:grpSpPr>
            <p:sp>
              <p:nvSpPr>
                <p:cNvPr id="161" name="Rectangle 160">
                  <a:extLst>
                    <a:ext uri="{FF2B5EF4-FFF2-40B4-BE49-F238E27FC236}">
                      <a16:creationId xmlns:a16="http://schemas.microsoft.com/office/drawing/2014/main" id="{FE532792-A544-AC44-A452-BCA81625E766}"/>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2" name="Group 161">
                  <a:extLst>
                    <a:ext uri="{FF2B5EF4-FFF2-40B4-BE49-F238E27FC236}">
                      <a16:creationId xmlns:a16="http://schemas.microsoft.com/office/drawing/2014/main" id="{CDE07D63-4C9B-1143-B41D-CE5A848B5941}"/>
                    </a:ext>
                  </a:extLst>
                </p:cNvPr>
                <p:cNvGrpSpPr/>
                <p:nvPr/>
              </p:nvGrpSpPr>
              <p:grpSpPr>
                <a:xfrm>
                  <a:off x="120957" y="6978274"/>
                  <a:ext cx="2565072" cy="449635"/>
                  <a:chOff x="92535" y="6920001"/>
                  <a:chExt cx="2565072" cy="449635"/>
                </a:xfrm>
              </p:grpSpPr>
              <p:sp>
                <p:nvSpPr>
                  <p:cNvPr id="169" name="TextBox 168">
                    <a:extLst>
                      <a:ext uri="{FF2B5EF4-FFF2-40B4-BE49-F238E27FC236}">
                        <a16:creationId xmlns:a16="http://schemas.microsoft.com/office/drawing/2014/main" id="{EFDD419E-036E-5F4D-9FFD-E313C42137D2}"/>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170" name="TextBox 169">
                    <a:extLst>
                      <a:ext uri="{FF2B5EF4-FFF2-40B4-BE49-F238E27FC236}">
                        <a16:creationId xmlns:a16="http://schemas.microsoft.com/office/drawing/2014/main" id="{3A74EB90-7086-8C42-8FE0-BBAA221EE593}"/>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163" name="Picture 2" descr="THE WIZARDING WORLD OF HARRY POTTER™ | Universal Studios Japan | USJ">
                  <a:extLst>
                    <a:ext uri="{FF2B5EF4-FFF2-40B4-BE49-F238E27FC236}">
                      <a16:creationId xmlns:a16="http://schemas.microsoft.com/office/drawing/2014/main" id="{A781E30F-779A-B24D-8F48-804FFC705B2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164" name="Group 163">
                  <a:extLst>
                    <a:ext uri="{FF2B5EF4-FFF2-40B4-BE49-F238E27FC236}">
                      <a16:creationId xmlns:a16="http://schemas.microsoft.com/office/drawing/2014/main" id="{AE6004ED-B882-7144-B661-1C81E3DACE4D}"/>
                    </a:ext>
                  </a:extLst>
                </p:cNvPr>
                <p:cNvGrpSpPr/>
                <p:nvPr/>
              </p:nvGrpSpPr>
              <p:grpSpPr>
                <a:xfrm>
                  <a:off x="238628" y="8030038"/>
                  <a:ext cx="624226" cy="281764"/>
                  <a:chOff x="161189" y="6312288"/>
                  <a:chExt cx="624226" cy="281764"/>
                </a:xfrm>
              </p:grpSpPr>
              <p:pic>
                <p:nvPicPr>
                  <p:cNvPr id="167" name="Picture 2" descr="Late Icon #309591 - Free Icons Library">
                    <a:extLst>
                      <a:ext uri="{FF2B5EF4-FFF2-40B4-BE49-F238E27FC236}">
                        <a16:creationId xmlns:a16="http://schemas.microsoft.com/office/drawing/2014/main" id="{6959A633-2042-5648-B786-A175B22984D2}"/>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168" name="TextBox 167">
                    <a:extLst>
                      <a:ext uri="{FF2B5EF4-FFF2-40B4-BE49-F238E27FC236}">
                        <a16:creationId xmlns:a16="http://schemas.microsoft.com/office/drawing/2014/main" id="{C03B333A-99D6-8047-AA3F-9A4BA65FAED1}"/>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165" name="Oval 164">
                  <a:extLst>
                    <a:ext uri="{FF2B5EF4-FFF2-40B4-BE49-F238E27FC236}">
                      <a16:creationId xmlns:a16="http://schemas.microsoft.com/office/drawing/2014/main" id="{833B307F-1EE0-6B4F-A595-A4C03D208262}"/>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6" name="Oval 165">
                  <a:extLst>
                    <a:ext uri="{FF2B5EF4-FFF2-40B4-BE49-F238E27FC236}">
                      <a16:creationId xmlns:a16="http://schemas.microsoft.com/office/drawing/2014/main" id="{15E8FCA9-E4AB-1F4B-8CAB-A8765BB4CB56}"/>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160" name="TextBox 159">
                <a:extLst>
                  <a:ext uri="{FF2B5EF4-FFF2-40B4-BE49-F238E27FC236}">
                    <a16:creationId xmlns:a16="http://schemas.microsoft.com/office/drawing/2014/main" id="{72ADB01E-842A-8241-B4A7-CE5A7E5D2F40}"/>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147" name="Group 146">
              <a:extLst>
                <a:ext uri="{FF2B5EF4-FFF2-40B4-BE49-F238E27FC236}">
                  <a16:creationId xmlns:a16="http://schemas.microsoft.com/office/drawing/2014/main" id="{4AAF232E-7578-3B4C-8952-743138744DB5}"/>
                </a:ext>
              </a:extLst>
            </p:cNvPr>
            <p:cNvGrpSpPr/>
            <p:nvPr/>
          </p:nvGrpSpPr>
          <p:grpSpPr>
            <a:xfrm>
              <a:off x="186349" y="2634807"/>
              <a:ext cx="1900352" cy="5714863"/>
              <a:chOff x="186349" y="2634807"/>
              <a:chExt cx="1900352" cy="5714863"/>
            </a:xfrm>
          </p:grpSpPr>
          <p:pic>
            <p:nvPicPr>
              <p:cNvPr id="148" name="Picture 2" descr="Halal Malaysia Logo Vector (.EPS) Free Download">
                <a:extLst>
                  <a:ext uri="{FF2B5EF4-FFF2-40B4-BE49-F238E27FC236}">
                    <a16:creationId xmlns:a16="http://schemas.microsoft.com/office/drawing/2014/main" id="{EA90EB36-5618-4641-8AF4-416EAAF5C2BD}"/>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6" descr="Plant Based Icons - Download Free Vector Icons | Noun Project">
                <a:extLst>
                  <a:ext uri="{FF2B5EF4-FFF2-40B4-BE49-F238E27FC236}">
                    <a16:creationId xmlns:a16="http://schemas.microsoft.com/office/drawing/2014/main" id="{D2D429FF-5846-CB4E-8148-AFABB829377C}"/>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FF19D9FF-0E52-EC46-B9E0-9041E9B87097}"/>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Lst>
              </a:blip>
              <a:stretch>
                <a:fillRect/>
              </a:stretch>
            </p:blipFill>
            <p:spPr>
              <a:xfrm>
                <a:off x="1233533" y="7849402"/>
                <a:ext cx="365025" cy="294199"/>
              </a:xfrm>
              <a:prstGeom prst="rect">
                <a:avLst/>
              </a:prstGeom>
            </p:spPr>
          </p:pic>
          <p:pic>
            <p:nvPicPr>
              <p:cNvPr id="151" name="Picture 150">
                <a:extLst>
                  <a:ext uri="{FF2B5EF4-FFF2-40B4-BE49-F238E27FC236}">
                    <a16:creationId xmlns:a16="http://schemas.microsoft.com/office/drawing/2014/main" id="{3564D07F-E239-364E-B725-37CF24FCE61A}"/>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152" name="Picture 151">
                <a:extLst>
                  <a:ext uri="{FF2B5EF4-FFF2-40B4-BE49-F238E27FC236}">
                    <a16:creationId xmlns:a16="http://schemas.microsoft.com/office/drawing/2014/main" id="{D087B69C-2166-E245-AC54-5E933AAF289F}"/>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153" name="Picture 152">
                <a:extLst>
                  <a:ext uri="{FF2B5EF4-FFF2-40B4-BE49-F238E27FC236}">
                    <a16:creationId xmlns:a16="http://schemas.microsoft.com/office/drawing/2014/main" id="{FA4064FE-5223-4F45-B080-B73A5CFFA692}"/>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154" name="Picture 153">
                <a:extLst>
                  <a:ext uri="{FF2B5EF4-FFF2-40B4-BE49-F238E27FC236}">
                    <a16:creationId xmlns:a16="http://schemas.microsoft.com/office/drawing/2014/main" id="{E83BF106-D1DB-8C4D-B2BC-B260B25BDD6F}"/>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155" name="Picture 154">
                <a:extLst>
                  <a:ext uri="{FF2B5EF4-FFF2-40B4-BE49-F238E27FC236}">
                    <a16:creationId xmlns:a16="http://schemas.microsoft.com/office/drawing/2014/main" id="{84012C43-986C-E64B-91EA-9E94814B114C}"/>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157" name="Picture 156">
                <a:extLst>
                  <a:ext uri="{FF2B5EF4-FFF2-40B4-BE49-F238E27FC236}">
                    <a16:creationId xmlns:a16="http://schemas.microsoft.com/office/drawing/2014/main" id="{CC070EC6-74BA-0144-8C55-17A3B9427799}"/>
                  </a:ext>
                </a:extLst>
              </p:cNvPr>
              <p:cNvPicPr>
                <a:picLocks noChangeAspect="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158" name="Picture 157">
                <a:extLst>
                  <a:ext uri="{FF2B5EF4-FFF2-40B4-BE49-F238E27FC236}">
                    <a16:creationId xmlns:a16="http://schemas.microsoft.com/office/drawing/2014/main" id="{9577B47F-1DC4-6142-A962-91B4F7382691}"/>
                  </a:ext>
                </a:extLst>
              </p:cNvPr>
              <p:cNvPicPr>
                <a:picLocks noChangeAspect="1"/>
              </p:cNvPicPr>
              <p:nvPr/>
            </p:nvPicPr>
            <p:blipFill>
              <a:blip r:embed="rId40">
                <a:extLst>
                  <a:ext uri="{BEBA8EAE-BF5A-486C-A8C5-ECC9F3942E4B}">
                    <a14:imgProps xmlns:a14="http://schemas.microsoft.com/office/drawing/2010/main">
                      <a14:imgLayer r:embed="rId41">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sp>
        <p:nvSpPr>
          <p:cNvPr id="112" name="Rectangle 111">
            <a:hlinkClick r:id="rId42" action="ppaction://hlinksldjump"/>
            <a:extLst>
              <a:ext uri="{FF2B5EF4-FFF2-40B4-BE49-F238E27FC236}">
                <a16:creationId xmlns:a16="http://schemas.microsoft.com/office/drawing/2014/main" id="{2861149C-D236-5349-B231-28DFD97A66C9}"/>
              </a:ext>
            </a:extLst>
          </p:cNvPr>
          <p:cNvSpPr/>
          <p:nvPr/>
        </p:nvSpPr>
        <p:spPr>
          <a:xfrm>
            <a:off x="9831" y="-3032"/>
            <a:ext cx="933385" cy="90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 name="Rectangle 112">
            <a:hlinkClick r:id="rId18" action="ppaction://hlinksldjump"/>
            <a:extLst>
              <a:ext uri="{FF2B5EF4-FFF2-40B4-BE49-F238E27FC236}">
                <a16:creationId xmlns:a16="http://schemas.microsoft.com/office/drawing/2014/main" id="{5F077E77-0524-4346-9A61-F8D99BE10E29}"/>
              </a:ext>
            </a:extLst>
          </p:cNvPr>
          <p:cNvSpPr/>
          <p:nvPr/>
        </p:nvSpPr>
        <p:spPr>
          <a:xfrm>
            <a:off x="4812327" y="22974"/>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5" name="Picture 2" descr="Delete - Free Tools and utensils icons">
            <a:extLst>
              <a:ext uri="{FF2B5EF4-FFF2-40B4-BE49-F238E27FC236}">
                <a16:creationId xmlns:a16="http://schemas.microsoft.com/office/drawing/2014/main" id="{2BBFDD9D-4B1D-DB4A-B8F6-4A9BC9187295}"/>
              </a:ext>
            </a:extLst>
          </p:cNvPr>
          <p:cNvPicPr>
            <a:picLocks noChangeAspect="1" noChangeArrowheads="1"/>
          </p:cNvPicPr>
          <p:nvPr/>
        </p:nvPicPr>
        <p:blipFill>
          <a:blip r:embed="rId43">
            <a:lum bright="70000" contrast="-70000"/>
            <a:extLst>
              <a:ext uri="{BEBA8EAE-BF5A-486C-A8C5-ECC9F3942E4B}">
                <a14:imgProps xmlns:a14="http://schemas.microsoft.com/office/drawing/2010/main">
                  <a14:imgLayer r:embed="rId4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25630" y="9328113"/>
            <a:ext cx="256266" cy="256266"/>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115">
            <a:hlinkClick r:id="rId45" action="ppaction://hlinksldjump"/>
            <a:extLst>
              <a:ext uri="{FF2B5EF4-FFF2-40B4-BE49-F238E27FC236}">
                <a16:creationId xmlns:a16="http://schemas.microsoft.com/office/drawing/2014/main" id="{12D2095C-A3D9-284E-ABC4-7129F5F27EAA}"/>
              </a:ext>
            </a:extLst>
          </p:cNvPr>
          <p:cNvSpPr/>
          <p:nvPr/>
        </p:nvSpPr>
        <p:spPr>
          <a:xfrm>
            <a:off x="5542746" y="8903059"/>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 name="Rectangle 116">
            <a:hlinkClick r:id="rId46" action="ppaction://hlinksldjump"/>
            <a:extLst>
              <a:ext uri="{FF2B5EF4-FFF2-40B4-BE49-F238E27FC236}">
                <a16:creationId xmlns:a16="http://schemas.microsoft.com/office/drawing/2014/main" id="{92940E0B-2E59-5247-83CA-093B702F371B}"/>
              </a:ext>
            </a:extLst>
          </p:cNvPr>
          <p:cNvSpPr/>
          <p:nvPr/>
        </p:nvSpPr>
        <p:spPr>
          <a:xfrm>
            <a:off x="4162385" y="8904383"/>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0" name="Picture 6" descr="Plus sign - Free signs icons">
            <a:hlinkClick r:id="" action="ppaction://hlinkshowjump?jump=lastslideviewed"/>
            <a:extLst>
              <a:ext uri="{FF2B5EF4-FFF2-40B4-BE49-F238E27FC236}">
                <a16:creationId xmlns:a16="http://schemas.microsoft.com/office/drawing/2014/main" id="{1E943774-B772-F74E-913D-18158BE766B5}"/>
              </a:ext>
            </a:extLst>
          </p:cNvPr>
          <p:cNvPicPr>
            <a:picLocks noChangeAspect="1" noChangeArrowheads="1"/>
          </p:cNvPicPr>
          <p:nvPr/>
        </p:nvPicPr>
        <p:blipFill>
          <a:blip r:embed="rId47">
            <a:lum bright="70000" contrast="-70000"/>
            <a:extLst>
              <a:ext uri="{BEBA8EAE-BF5A-486C-A8C5-ECC9F3942E4B}">
                <a14:imgProps xmlns:a14="http://schemas.microsoft.com/office/drawing/2010/main">
                  <a14:imgLayer r:embed="rId4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4314838" y="2766289"/>
            <a:ext cx="220753" cy="220753"/>
          </a:xfrm>
          <a:prstGeom prst="rect">
            <a:avLst/>
          </a:prstGeom>
          <a:noFill/>
          <a:extLst>
            <a:ext uri="{909E8E84-426E-40DD-AFC4-6F175D3DCCD1}">
              <a14:hiddenFill xmlns:a14="http://schemas.microsoft.com/office/drawing/2010/main">
                <a:solidFill>
                  <a:srgbClr val="FFFFFF"/>
                </a:solidFill>
              </a14:hiddenFill>
            </a:ext>
          </a:extLst>
        </p:spPr>
      </p:pic>
      <p:sp>
        <p:nvSpPr>
          <p:cNvPr id="121" name="Subtitle 1">
            <a:extLst>
              <a:ext uri="{FF2B5EF4-FFF2-40B4-BE49-F238E27FC236}">
                <a16:creationId xmlns:a16="http://schemas.microsoft.com/office/drawing/2014/main" id="{DCE5669B-1D2D-9A48-99FD-E9227FAD2FCB}"/>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122" name="Subtitle 1">
            <a:extLst>
              <a:ext uri="{FF2B5EF4-FFF2-40B4-BE49-F238E27FC236}">
                <a16:creationId xmlns:a16="http://schemas.microsoft.com/office/drawing/2014/main" id="{67429D37-99F1-E64E-994C-CA1111FE4C38}"/>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123" name="Subtitle 1">
            <a:extLst>
              <a:ext uri="{FF2B5EF4-FFF2-40B4-BE49-F238E27FC236}">
                <a16:creationId xmlns:a16="http://schemas.microsoft.com/office/drawing/2014/main" id="{88018467-A3F2-3B40-8205-9A3FB8A2D88E}"/>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124" name="Subtitle 1">
            <a:extLst>
              <a:ext uri="{FF2B5EF4-FFF2-40B4-BE49-F238E27FC236}">
                <a16:creationId xmlns:a16="http://schemas.microsoft.com/office/drawing/2014/main" id="{A6AAD270-FEC4-8C48-98F7-96E44278C019}"/>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125" name="Subtitle 1">
            <a:extLst>
              <a:ext uri="{FF2B5EF4-FFF2-40B4-BE49-F238E27FC236}">
                <a16:creationId xmlns:a16="http://schemas.microsoft.com/office/drawing/2014/main" id="{10E0B8AD-12DC-8240-9BB5-B25C8272E747}"/>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126" name="Picture 125">
            <a:extLst>
              <a:ext uri="{FF2B5EF4-FFF2-40B4-BE49-F238E27FC236}">
                <a16:creationId xmlns:a16="http://schemas.microsoft.com/office/drawing/2014/main" id="{544DA815-43B7-EE47-8BC3-4278DCC5B4B8}"/>
              </a:ext>
            </a:extLst>
          </p:cNvPr>
          <p:cNvPicPr>
            <a:picLocks noChangeAspect="1"/>
          </p:cNvPicPr>
          <p:nvPr/>
        </p:nvPicPr>
        <p:blipFill rotWithShape="1">
          <a:blip r:embed="rId49">
            <a:extLst>
              <a:ext uri="{BEBA8EAE-BF5A-486C-A8C5-ECC9F3942E4B}">
                <a14:imgProps xmlns:a14="http://schemas.microsoft.com/office/drawing/2010/main">
                  <a14:imgLayer r:embed="rId50">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Tree>
    <p:extLst>
      <p:ext uri="{BB962C8B-B14F-4D97-AF65-F5344CB8AC3E}">
        <p14:creationId xmlns:p14="http://schemas.microsoft.com/office/powerpoint/2010/main" val="168080616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ubtitle 1">
            <a:extLst>
              <a:ext uri="{FF2B5EF4-FFF2-40B4-BE49-F238E27FC236}">
                <a16:creationId xmlns:a16="http://schemas.microsoft.com/office/drawing/2014/main" id="{DB1EF1F9-E807-834A-BF72-55D4A96CAB4D}"/>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116" name="Subtitle 1">
            <a:extLst>
              <a:ext uri="{FF2B5EF4-FFF2-40B4-BE49-F238E27FC236}">
                <a16:creationId xmlns:a16="http://schemas.microsoft.com/office/drawing/2014/main" id="{4D8EA519-77E1-3F44-B8EA-29EFBEAB5E8A}"/>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117" name="Subtitle 1">
            <a:extLst>
              <a:ext uri="{FF2B5EF4-FFF2-40B4-BE49-F238E27FC236}">
                <a16:creationId xmlns:a16="http://schemas.microsoft.com/office/drawing/2014/main" id="{A9DC1BC5-4B75-DF4F-B784-460817B72CFF}"/>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118" name="Subtitle 1">
            <a:extLst>
              <a:ext uri="{FF2B5EF4-FFF2-40B4-BE49-F238E27FC236}">
                <a16:creationId xmlns:a16="http://schemas.microsoft.com/office/drawing/2014/main" id="{8BD55D3D-9C3C-494C-8610-E350FB4A3B93}"/>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119" name="Subtitle 1">
            <a:extLst>
              <a:ext uri="{FF2B5EF4-FFF2-40B4-BE49-F238E27FC236}">
                <a16:creationId xmlns:a16="http://schemas.microsoft.com/office/drawing/2014/main" id="{B2A5ADB0-C06B-9C4E-9C5D-44B85D79E4DF}"/>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120" name="Picture 119">
            <a:extLst>
              <a:ext uri="{FF2B5EF4-FFF2-40B4-BE49-F238E27FC236}">
                <a16:creationId xmlns:a16="http://schemas.microsoft.com/office/drawing/2014/main" id="{714A6685-EE91-CD48-B1C3-E0235F0259F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Discard</a:t>
            </a:r>
          </a:p>
        </p:txBody>
      </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ubtitle 1">
            <a:extLst>
              <a:ext uri="{FF2B5EF4-FFF2-40B4-BE49-F238E27FC236}">
                <a16:creationId xmlns:a16="http://schemas.microsoft.com/office/drawing/2014/main" id="{CD2A0E94-B65F-8147-AED3-2BBF35525563}"/>
              </a:ext>
            </a:extLst>
          </p:cNvPr>
          <p:cNvSpPr txBox="1">
            <a:spLocks/>
          </p:cNvSpPr>
          <p:nvPr/>
        </p:nvSpPr>
        <p:spPr>
          <a:xfrm>
            <a:off x="5243784" y="4760404"/>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No Plan</a:t>
            </a:r>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9">
            <a:extLst>
              <a:ext uri="{BEBA8EAE-BF5A-486C-A8C5-ECC9F3942E4B}">
                <a14:imgProps xmlns:a14="http://schemas.microsoft.com/office/drawing/2010/main">
                  <a14:imgLayer r:embed="rId11">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sp>
        <p:nvSpPr>
          <p:cNvPr id="127" name="Rectangle 126">
            <a:extLst>
              <a:ext uri="{FF2B5EF4-FFF2-40B4-BE49-F238E27FC236}">
                <a16:creationId xmlns:a16="http://schemas.microsoft.com/office/drawing/2014/main" id="{2B5F8314-4B87-2C4B-B916-CBFD0301CEAF}"/>
              </a:ext>
            </a:extLst>
          </p:cNvPr>
          <p:cNvSpPr/>
          <p:nvPr/>
        </p:nvSpPr>
        <p:spPr>
          <a:xfrm>
            <a:off x="2625382" y="2746322"/>
            <a:ext cx="1978638" cy="684845"/>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42" name="TextBox 141">
            <a:extLst>
              <a:ext uri="{FF2B5EF4-FFF2-40B4-BE49-F238E27FC236}">
                <a16:creationId xmlns:a16="http://schemas.microsoft.com/office/drawing/2014/main" id="{6D491CDE-1382-A045-B51F-B9E62CE7D443}"/>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143" name="Group 142">
            <a:extLst>
              <a:ext uri="{FF2B5EF4-FFF2-40B4-BE49-F238E27FC236}">
                <a16:creationId xmlns:a16="http://schemas.microsoft.com/office/drawing/2014/main" id="{76C0BF74-6F40-9741-B128-E889E9DEBAEE}"/>
              </a:ext>
            </a:extLst>
          </p:cNvPr>
          <p:cNvGrpSpPr/>
          <p:nvPr/>
        </p:nvGrpSpPr>
        <p:grpSpPr>
          <a:xfrm>
            <a:off x="74211" y="1785535"/>
            <a:ext cx="5093139" cy="6637721"/>
            <a:chOff x="74211" y="1785535"/>
            <a:chExt cx="5093139" cy="6637721"/>
          </a:xfrm>
        </p:grpSpPr>
        <p:grpSp>
          <p:nvGrpSpPr>
            <p:cNvPr id="144" name="Group 143">
              <a:extLst>
                <a:ext uri="{FF2B5EF4-FFF2-40B4-BE49-F238E27FC236}">
                  <a16:creationId xmlns:a16="http://schemas.microsoft.com/office/drawing/2014/main" id="{0824203C-CFA6-B54E-A474-FB7D73E54FAB}"/>
                </a:ext>
              </a:extLst>
            </p:cNvPr>
            <p:cNvGrpSpPr/>
            <p:nvPr/>
          </p:nvGrpSpPr>
          <p:grpSpPr>
            <a:xfrm>
              <a:off x="74211" y="5196268"/>
              <a:ext cx="2423482" cy="1530006"/>
              <a:chOff x="74211" y="5196268"/>
              <a:chExt cx="2423482" cy="1530006"/>
            </a:xfrm>
          </p:grpSpPr>
          <p:sp>
            <p:nvSpPr>
              <p:cNvPr id="198" name="Rectangle 197">
                <a:extLst>
                  <a:ext uri="{FF2B5EF4-FFF2-40B4-BE49-F238E27FC236}">
                    <a16:creationId xmlns:a16="http://schemas.microsoft.com/office/drawing/2014/main" id="{1E6F2B88-07F7-A04A-990B-BC4484475EAC}"/>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9" name="Picture 16" descr="Everything Harry Potter at Hong Kong&amp;#39;s new café! | theHive.Asia">
                <a:extLst>
                  <a:ext uri="{FF2B5EF4-FFF2-40B4-BE49-F238E27FC236}">
                    <a16:creationId xmlns:a16="http://schemas.microsoft.com/office/drawing/2014/main" id="{737F065B-2BD4-F04B-B8C9-B49E91DACEB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200" name="TextBox 199">
                <a:extLst>
                  <a:ext uri="{FF2B5EF4-FFF2-40B4-BE49-F238E27FC236}">
                    <a16:creationId xmlns:a16="http://schemas.microsoft.com/office/drawing/2014/main" id="{475F68A1-9530-0646-B2EB-60C557220A2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01" name="TextBox 200">
                <a:extLst>
                  <a:ext uri="{FF2B5EF4-FFF2-40B4-BE49-F238E27FC236}">
                    <a16:creationId xmlns:a16="http://schemas.microsoft.com/office/drawing/2014/main" id="{223EF8D3-6E82-7045-9B96-3E510EF342CA}"/>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2" name="Oval 201">
                <a:extLst>
                  <a:ext uri="{FF2B5EF4-FFF2-40B4-BE49-F238E27FC236}">
                    <a16:creationId xmlns:a16="http://schemas.microsoft.com/office/drawing/2014/main" id="{1295C969-5393-194E-96F2-43811357B8E4}"/>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03" name="Oval 202">
                <a:extLst>
                  <a:ext uri="{FF2B5EF4-FFF2-40B4-BE49-F238E27FC236}">
                    <a16:creationId xmlns:a16="http://schemas.microsoft.com/office/drawing/2014/main" id="{F3B2A354-D4D7-6142-8744-19F07A98FAB2}"/>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04" name="Group 203">
                <a:extLst>
                  <a:ext uri="{FF2B5EF4-FFF2-40B4-BE49-F238E27FC236}">
                    <a16:creationId xmlns:a16="http://schemas.microsoft.com/office/drawing/2014/main" id="{1579CCC5-A48B-424E-BD4B-9D44FCA9FA73}"/>
                  </a:ext>
                </a:extLst>
              </p:cNvPr>
              <p:cNvGrpSpPr/>
              <p:nvPr/>
            </p:nvGrpSpPr>
            <p:grpSpPr>
              <a:xfrm>
                <a:off x="179440" y="6304917"/>
                <a:ext cx="1265441" cy="281764"/>
                <a:chOff x="162932" y="6330266"/>
                <a:chExt cx="1265441" cy="281764"/>
              </a:xfrm>
            </p:grpSpPr>
            <p:pic>
              <p:nvPicPr>
                <p:cNvPr id="205" name="Picture 2" descr="Late Icon #309591 - Free Icons Library">
                  <a:extLst>
                    <a:ext uri="{FF2B5EF4-FFF2-40B4-BE49-F238E27FC236}">
                      <a16:creationId xmlns:a16="http://schemas.microsoft.com/office/drawing/2014/main" id="{C335677F-4B96-264E-AF3A-6D6431D9287B}"/>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8" descr="Clock circular outline - Free Tools and utensils icons">
                  <a:extLst>
                    <a:ext uri="{FF2B5EF4-FFF2-40B4-BE49-F238E27FC236}">
                      <a16:creationId xmlns:a16="http://schemas.microsoft.com/office/drawing/2014/main" id="{68CB112F-249D-5642-817D-DCA0B5817DE8}"/>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a:extLst>
                    <a:ext uri="{FF2B5EF4-FFF2-40B4-BE49-F238E27FC236}">
                      <a16:creationId xmlns:a16="http://schemas.microsoft.com/office/drawing/2014/main" id="{E6ADE6C0-E4A2-D243-B3B5-6D0A46BE599D}"/>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08" name="TextBox 207">
                  <a:extLst>
                    <a:ext uri="{FF2B5EF4-FFF2-40B4-BE49-F238E27FC236}">
                      <a16:creationId xmlns:a16="http://schemas.microsoft.com/office/drawing/2014/main" id="{BB373DA6-6652-BA4B-902D-3FB84264E44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145" name="Group 144">
              <a:extLst>
                <a:ext uri="{FF2B5EF4-FFF2-40B4-BE49-F238E27FC236}">
                  <a16:creationId xmlns:a16="http://schemas.microsoft.com/office/drawing/2014/main" id="{A4B62244-0857-9943-8B1C-E3224F4CEEDF}"/>
                </a:ext>
              </a:extLst>
            </p:cNvPr>
            <p:cNvGrpSpPr/>
            <p:nvPr/>
          </p:nvGrpSpPr>
          <p:grpSpPr>
            <a:xfrm>
              <a:off x="74211" y="3486483"/>
              <a:ext cx="2397466" cy="1534781"/>
              <a:chOff x="74211" y="3486483"/>
              <a:chExt cx="2397466" cy="1534781"/>
            </a:xfrm>
          </p:grpSpPr>
          <p:sp>
            <p:nvSpPr>
              <p:cNvPr id="185" name="Rectangle 184">
                <a:extLst>
                  <a:ext uri="{FF2B5EF4-FFF2-40B4-BE49-F238E27FC236}">
                    <a16:creationId xmlns:a16="http://schemas.microsoft.com/office/drawing/2014/main" id="{839EA000-762A-1249-AEC5-526602A1E455}"/>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6" name="Picture 2" descr="Singapore river rapid ride">
                <a:extLst>
                  <a:ext uri="{FF2B5EF4-FFF2-40B4-BE49-F238E27FC236}">
                    <a16:creationId xmlns:a16="http://schemas.microsoft.com/office/drawing/2014/main" id="{D1484CDB-866C-5045-B912-534F27B40B1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187" name="Oval 186">
                <a:extLst>
                  <a:ext uri="{FF2B5EF4-FFF2-40B4-BE49-F238E27FC236}">
                    <a16:creationId xmlns:a16="http://schemas.microsoft.com/office/drawing/2014/main" id="{6C07AFB5-A3E6-7549-9D7C-837759CA18B8}"/>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88" name="Oval 187">
                <a:extLst>
                  <a:ext uri="{FF2B5EF4-FFF2-40B4-BE49-F238E27FC236}">
                    <a16:creationId xmlns:a16="http://schemas.microsoft.com/office/drawing/2014/main" id="{9AABB8DC-CEDC-5343-B61C-EA744C3E1AA7}"/>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89" name="Picture 10" descr="Height Limit Icons - Download Free Vector Icons | Noun Project">
                <a:extLst>
                  <a:ext uri="{FF2B5EF4-FFF2-40B4-BE49-F238E27FC236}">
                    <a16:creationId xmlns:a16="http://schemas.microsoft.com/office/drawing/2014/main" id="{12CC742B-08C5-694E-8026-ABB0DCB2FC95}"/>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190" name="Group 189">
                <a:extLst>
                  <a:ext uri="{FF2B5EF4-FFF2-40B4-BE49-F238E27FC236}">
                    <a16:creationId xmlns:a16="http://schemas.microsoft.com/office/drawing/2014/main" id="{46D1362B-9545-A34F-B1DF-F9D7BB693BBD}"/>
                  </a:ext>
                </a:extLst>
              </p:cNvPr>
              <p:cNvGrpSpPr/>
              <p:nvPr/>
            </p:nvGrpSpPr>
            <p:grpSpPr>
              <a:xfrm>
                <a:off x="198248" y="4556489"/>
                <a:ext cx="1265441" cy="281764"/>
                <a:chOff x="162932" y="6330266"/>
                <a:chExt cx="1265441" cy="281764"/>
              </a:xfrm>
            </p:grpSpPr>
            <p:pic>
              <p:nvPicPr>
                <p:cNvPr id="194" name="Picture 2" descr="Late Icon #309591 - Free Icons Library">
                  <a:extLst>
                    <a:ext uri="{FF2B5EF4-FFF2-40B4-BE49-F238E27FC236}">
                      <a16:creationId xmlns:a16="http://schemas.microsoft.com/office/drawing/2014/main" id="{B4D5A64D-0151-AD40-A968-94C1EB5AF699}"/>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8" descr="Clock circular outline - Free Tools and utensils icons">
                  <a:extLst>
                    <a:ext uri="{FF2B5EF4-FFF2-40B4-BE49-F238E27FC236}">
                      <a16:creationId xmlns:a16="http://schemas.microsoft.com/office/drawing/2014/main" id="{5A90B4A9-D6E0-054E-86BB-36026ACEE0DB}"/>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a:extLst>
                    <a:ext uri="{FF2B5EF4-FFF2-40B4-BE49-F238E27FC236}">
                      <a16:creationId xmlns:a16="http://schemas.microsoft.com/office/drawing/2014/main" id="{23F89755-EE5C-EB4C-8EF2-614A13CE8DE5}"/>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97" name="TextBox 196">
                  <a:extLst>
                    <a:ext uri="{FF2B5EF4-FFF2-40B4-BE49-F238E27FC236}">
                      <a16:creationId xmlns:a16="http://schemas.microsoft.com/office/drawing/2014/main" id="{B9A58E0D-2A80-4C49-8C91-4125A43A7578}"/>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191" name="TextBox 190">
                <a:extLst>
                  <a:ext uri="{FF2B5EF4-FFF2-40B4-BE49-F238E27FC236}">
                    <a16:creationId xmlns:a16="http://schemas.microsoft.com/office/drawing/2014/main" id="{8E4F7A5A-D85E-094E-9178-135DB42054A6}"/>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192" name="TextBox 191">
                <a:extLst>
                  <a:ext uri="{FF2B5EF4-FFF2-40B4-BE49-F238E27FC236}">
                    <a16:creationId xmlns:a16="http://schemas.microsoft.com/office/drawing/2014/main" id="{77427CA9-6985-C046-AF4E-CCA215B03FB9}"/>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193" name="TextBox 192">
                <a:extLst>
                  <a:ext uri="{FF2B5EF4-FFF2-40B4-BE49-F238E27FC236}">
                    <a16:creationId xmlns:a16="http://schemas.microsoft.com/office/drawing/2014/main" id="{6585292D-DA41-FB43-BEBF-C461F318434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146" name="Group 145">
              <a:extLst>
                <a:ext uri="{FF2B5EF4-FFF2-40B4-BE49-F238E27FC236}">
                  <a16:creationId xmlns:a16="http://schemas.microsoft.com/office/drawing/2014/main" id="{D34969E1-B0B7-0244-9627-AA46F8B7BEE3}"/>
                </a:ext>
              </a:extLst>
            </p:cNvPr>
            <p:cNvGrpSpPr/>
            <p:nvPr/>
          </p:nvGrpSpPr>
          <p:grpSpPr>
            <a:xfrm>
              <a:off x="74211" y="1785535"/>
              <a:ext cx="2462397" cy="1515500"/>
              <a:chOff x="74211" y="1785535"/>
              <a:chExt cx="2462397" cy="1515500"/>
            </a:xfrm>
          </p:grpSpPr>
          <p:sp>
            <p:nvSpPr>
              <p:cNvPr id="171" name="Rectangle 170">
                <a:extLst>
                  <a:ext uri="{FF2B5EF4-FFF2-40B4-BE49-F238E27FC236}">
                    <a16:creationId xmlns:a16="http://schemas.microsoft.com/office/drawing/2014/main" id="{AA79E4B4-B9DF-824E-AF0D-9F65E1875841}"/>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TextBox 171">
                <a:extLst>
                  <a:ext uri="{FF2B5EF4-FFF2-40B4-BE49-F238E27FC236}">
                    <a16:creationId xmlns:a16="http://schemas.microsoft.com/office/drawing/2014/main" id="{B72102AF-2739-E44C-A8E7-7584DE92EB1C}"/>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173" name="TextBox 172">
                <a:extLst>
                  <a:ext uri="{FF2B5EF4-FFF2-40B4-BE49-F238E27FC236}">
                    <a16:creationId xmlns:a16="http://schemas.microsoft.com/office/drawing/2014/main" id="{85A81023-6A6B-0542-B421-BCA0802EFA57}"/>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174" name="Group 173">
                <a:extLst>
                  <a:ext uri="{FF2B5EF4-FFF2-40B4-BE49-F238E27FC236}">
                    <a16:creationId xmlns:a16="http://schemas.microsoft.com/office/drawing/2014/main" id="{4EF22BAC-DEF7-F445-9AD5-9580D0E54E84}"/>
                  </a:ext>
                </a:extLst>
              </p:cNvPr>
              <p:cNvGrpSpPr/>
              <p:nvPr/>
            </p:nvGrpSpPr>
            <p:grpSpPr>
              <a:xfrm>
                <a:off x="240394" y="2350445"/>
                <a:ext cx="1633910" cy="514925"/>
                <a:chOff x="0" y="933685"/>
                <a:chExt cx="6899910" cy="2924628"/>
              </a:xfrm>
            </p:grpSpPr>
            <p:pic>
              <p:nvPicPr>
                <p:cNvPr id="183" name="Picture 4" descr="World of Wizardry, The Shambles Harry Potter">
                  <a:extLst>
                    <a:ext uri="{FF2B5EF4-FFF2-40B4-BE49-F238E27FC236}">
                      <a16:creationId xmlns:a16="http://schemas.microsoft.com/office/drawing/2014/main" id="{191A7A93-8148-D24D-B132-452344A6C02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BE6423C3-943B-4B4D-969E-AE006833A29D}"/>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75" name="TextBox 174">
                <a:extLst>
                  <a:ext uri="{FF2B5EF4-FFF2-40B4-BE49-F238E27FC236}">
                    <a16:creationId xmlns:a16="http://schemas.microsoft.com/office/drawing/2014/main" id="{334C250E-C7EB-8448-AA1B-0D08552AC957}"/>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176" name="Oval 175">
                <a:extLst>
                  <a:ext uri="{FF2B5EF4-FFF2-40B4-BE49-F238E27FC236}">
                    <a16:creationId xmlns:a16="http://schemas.microsoft.com/office/drawing/2014/main" id="{132F2051-9842-DB4F-A48F-BC244E0EB257}"/>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77" name="Oval 176">
                <a:extLst>
                  <a:ext uri="{FF2B5EF4-FFF2-40B4-BE49-F238E27FC236}">
                    <a16:creationId xmlns:a16="http://schemas.microsoft.com/office/drawing/2014/main" id="{457527A1-5BFD-2242-934C-598264CBE108}"/>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178" name="Group 177">
                <a:extLst>
                  <a:ext uri="{FF2B5EF4-FFF2-40B4-BE49-F238E27FC236}">
                    <a16:creationId xmlns:a16="http://schemas.microsoft.com/office/drawing/2014/main" id="{B495B499-22C2-9743-923E-1A4D1084A520}"/>
                  </a:ext>
                </a:extLst>
              </p:cNvPr>
              <p:cNvGrpSpPr/>
              <p:nvPr/>
            </p:nvGrpSpPr>
            <p:grpSpPr>
              <a:xfrm>
                <a:off x="205666" y="3005764"/>
                <a:ext cx="1265441" cy="281764"/>
                <a:chOff x="162932" y="6330266"/>
                <a:chExt cx="1265441" cy="281764"/>
              </a:xfrm>
            </p:grpSpPr>
            <p:pic>
              <p:nvPicPr>
                <p:cNvPr id="179" name="Picture 2" descr="Late Icon #309591 - Free Icons Library">
                  <a:extLst>
                    <a:ext uri="{FF2B5EF4-FFF2-40B4-BE49-F238E27FC236}">
                      <a16:creationId xmlns:a16="http://schemas.microsoft.com/office/drawing/2014/main" id="{E6E2A949-3D51-8542-9A1D-AACAE3CBFD3E}"/>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8" descr="Clock circular outline - Free Tools and utensils icons">
                  <a:extLst>
                    <a:ext uri="{FF2B5EF4-FFF2-40B4-BE49-F238E27FC236}">
                      <a16:creationId xmlns:a16="http://schemas.microsoft.com/office/drawing/2014/main" id="{A70AF930-5C51-2B4C-A92D-231F00EFE564}"/>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3B17E6F1-F173-3F4D-8C23-656C7CF2CAF1}"/>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82" name="TextBox 181">
                  <a:extLst>
                    <a:ext uri="{FF2B5EF4-FFF2-40B4-BE49-F238E27FC236}">
                      <a16:creationId xmlns:a16="http://schemas.microsoft.com/office/drawing/2014/main" id="{EF7C7A99-2665-5141-B228-4CE5543437B8}"/>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47" name="Group 146">
              <a:extLst>
                <a:ext uri="{FF2B5EF4-FFF2-40B4-BE49-F238E27FC236}">
                  <a16:creationId xmlns:a16="http://schemas.microsoft.com/office/drawing/2014/main" id="{538B8EBB-D6CF-0744-A3A5-4967012F09B4}"/>
                </a:ext>
              </a:extLst>
            </p:cNvPr>
            <p:cNvGrpSpPr/>
            <p:nvPr/>
          </p:nvGrpSpPr>
          <p:grpSpPr>
            <a:xfrm>
              <a:off x="96154" y="6906052"/>
              <a:ext cx="5071196" cy="1517204"/>
              <a:chOff x="96154" y="6906052"/>
              <a:chExt cx="5071196" cy="1517204"/>
            </a:xfrm>
          </p:grpSpPr>
          <p:grpSp>
            <p:nvGrpSpPr>
              <p:cNvPr id="159" name="Group 158">
                <a:extLst>
                  <a:ext uri="{FF2B5EF4-FFF2-40B4-BE49-F238E27FC236}">
                    <a16:creationId xmlns:a16="http://schemas.microsoft.com/office/drawing/2014/main" id="{20695662-072D-D24F-B50C-40005C69263E}"/>
                  </a:ext>
                </a:extLst>
              </p:cNvPr>
              <p:cNvGrpSpPr/>
              <p:nvPr/>
            </p:nvGrpSpPr>
            <p:grpSpPr>
              <a:xfrm>
                <a:off x="96154" y="6906052"/>
                <a:ext cx="2589875" cy="1503331"/>
                <a:chOff x="96154" y="6906052"/>
                <a:chExt cx="2589875" cy="1503331"/>
              </a:xfrm>
            </p:grpSpPr>
            <p:sp>
              <p:nvSpPr>
                <p:cNvPr id="161" name="Rectangle 160">
                  <a:extLst>
                    <a:ext uri="{FF2B5EF4-FFF2-40B4-BE49-F238E27FC236}">
                      <a16:creationId xmlns:a16="http://schemas.microsoft.com/office/drawing/2014/main" id="{8138A455-1B74-8A48-88A4-278550E0E05D}"/>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2" name="Group 161">
                  <a:extLst>
                    <a:ext uri="{FF2B5EF4-FFF2-40B4-BE49-F238E27FC236}">
                      <a16:creationId xmlns:a16="http://schemas.microsoft.com/office/drawing/2014/main" id="{FC6E7FA4-5D01-A84F-95B2-539949A079D9}"/>
                    </a:ext>
                  </a:extLst>
                </p:cNvPr>
                <p:cNvGrpSpPr/>
                <p:nvPr/>
              </p:nvGrpSpPr>
              <p:grpSpPr>
                <a:xfrm>
                  <a:off x="120957" y="6978274"/>
                  <a:ext cx="2565072" cy="449635"/>
                  <a:chOff x="92535" y="6920001"/>
                  <a:chExt cx="2565072" cy="449635"/>
                </a:xfrm>
              </p:grpSpPr>
              <p:sp>
                <p:nvSpPr>
                  <p:cNvPr id="169" name="TextBox 168">
                    <a:extLst>
                      <a:ext uri="{FF2B5EF4-FFF2-40B4-BE49-F238E27FC236}">
                        <a16:creationId xmlns:a16="http://schemas.microsoft.com/office/drawing/2014/main" id="{BD757A55-86AC-C54F-93A0-8645C7AFA3F6}"/>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170" name="TextBox 169">
                    <a:extLst>
                      <a:ext uri="{FF2B5EF4-FFF2-40B4-BE49-F238E27FC236}">
                        <a16:creationId xmlns:a16="http://schemas.microsoft.com/office/drawing/2014/main" id="{DE349552-3EA7-9643-80A4-ED36002E2B8B}"/>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163" name="Picture 2" descr="THE WIZARDING WORLD OF HARRY POTTER™ | Universal Studios Japan | USJ">
                  <a:extLst>
                    <a:ext uri="{FF2B5EF4-FFF2-40B4-BE49-F238E27FC236}">
                      <a16:creationId xmlns:a16="http://schemas.microsoft.com/office/drawing/2014/main" id="{82DC2D44-2AB7-4545-B0DD-A899133D479F}"/>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164" name="Group 163">
                  <a:extLst>
                    <a:ext uri="{FF2B5EF4-FFF2-40B4-BE49-F238E27FC236}">
                      <a16:creationId xmlns:a16="http://schemas.microsoft.com/office/drawing/2014/main" id="{242017C8-DA60-DA45-9A16-8EDA7DA84F43}"/>
                    </a:ext>
                  </a:extLst>
                </p:cNvPr>
                <p:cNvGrpSpPr/>
                <p:nvPr/>
              </p:nvGrpSpPr>
              <p:grpSpPr>
                <a:xfrm>
                  <a:off x="238628" y="8030038"/>
                  <a:ext cx="624226" cy="281764"/>
                  <a:chOff x="161189" y="6312288"/>
                  <a:chExt cx="624226" cy="281764"/>
                </a:xfrm>
              </p:grpSpPr>
              <p:pic>
                <p:nvPicPr>
                  <p:cNvPr id="167" name="Picture 2" descr="Late Icon #309591 - Free Icons Library">
                    <a:extLst>
                      <a:ext uri="{FF2B5EF4-FFF2-40B4-BE49-F238E27FC236}">
                        <a16:creationId xmlns:a16="http://schemas.microsoft.com/office/drawing/2014/main" id="{824ED885-F855-7F4B-968B-0B2EDB6423C8}"/>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168" name="TextBox 167">
                    <a:extLst>
                      <a:ext uri="{FF2B5EF4-FFF2-40B4-BE49-F238E27FC236}">
                        <a16:creationId xmlns:a16="http://schemas.microsoft.com/office/drawing/2014/main" id="{915DCBC8-D5BD-7A47-9181-698211FE30C8}"/>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165" name="Oval 164">
                  <a:extLst>
                    <a:ext uri="{FF2B5EF4-FFF2-40B4-BE49-F238E27FC236}">
                      <a16:creationId xmlns:a16="http://schemas.microsoft.com/office/drawing/2014/main" id="{EE3AA7D4-1B58-6545-9727-FE2FDD9A49D4}"/>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6" name="Oval 165">
                  <a:extLst>
                    <a:ext uri="{FF2B5EF4-FFF2-40B4-BE49-F238E27FC236}">
                      <a16:creationId xmlns:a16="http://schemas.microsoft.com/office/drawing/2014/main" id="{BDA2DF13-EE08-5245-A943-4E55121E0B1A}"/>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160" name="TextBox 159">
                <a:extLst>
                  <a:ext uri="{FF2B5EF4-FFF2-40B4-BE49-F238E27FC236}">
                    <a16:creationId xmlns:a16="http://schemas.microsoft.com/office/drawing/2014/main" id="{4408B135-B46E-9C44-9E74-DEBECF67F966}"/>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148" name="Group 147">
              <a:extLst>
                <a:ext uri="{FF2B5EF4-FFF2-40B4-BE49-F238E27FC236}">
                  <a16:creationId xmlns:a16="http://schemas.microsoft.com/office/drawing/2014/main" id="{E28ADB50-728F-2F4B-9AED-B3B231BA03F2}"/>
                </a:ext>
              </a:extLst>
            </p:cNvPr>
            <p:cNvGrpSpPr/>
            <p:nvPr/>
          </p:nvGrpSpPr>
          <p:grpSpPr>
            <a:xfrm>
              <a:off x="186349" y="2634807"/>
              <a:ext cx="1900352" cy="5714863"/>
              <a:chOff x="186349" y="2634807"/>
              <a:chExt cx="1900352" cy="5714863"/>
            </a:xfrm>
          </p:grpSpPr>
          <p:pic>
            <p:nvPicPr>
              <p:cNvPr id="149" name="Picture 2" descr="Halal Malaysia Logo Vector (.EPS) Free Download">
                <a:extLst>
                  <a:ext uri="{FF2B5EF4-FFF2-40B4-BE49-F238E27FC236}">
                    <a16:creationId xmlns:a16="http://schemas.microsoft.com/office/drawing/2014/main" id="{1CBDAEC3-5140-4447-9F5C-E48E2F62D619}"/>
                  </a:ext>
                </a:extLst>
              </p:cNvPr>
              <p:cNvPicPr>
                <a:picLocks noChangeAspect="1" noChangeArrowheads="1"/>
              </p:cNvPicPr>
              <p:nvPr/>
            </p:nvPicPr>
            <p:blipFill>
              <a:blip r:embed="rId23">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6" descr="Plant Based Icons - Download Free Vector Icons | Noun Project">
                <a:extLst>
                  <a:ext uri="{FF2B5EF4-FFF2-40B4-BE49-F238E27FC236}">
                    <a16:creationId xmlns:a16="http://schemas.microsoft.com/office/drawing/2014/main" id="{CD3F2C6E-EBD0-CE48-BA1D-E8A4E2578B89}"/>
                  </a:ext>
                </a:extLst>
              </p:cNvPr>
              <p:cNvPicPr>
                <a:picLocks noChangeAspect="1" noChangeArrowheads="1"/>
              </p:cNvPicPr>
              <p:nvPr/>
            </p:nvPicPr>
            <p:blipFill>
              <a:blip r:embed="rId25">
                <a:lum bright="70000" contrast="-70000"/>
                <a:extLst>
                  <a:ext uri="{BEBA8EAE-BF5A-486C-A8C5-ECC9F3942E4B}">
                    <a14:imgProps xmlns:a14="http://schemas.microsoft.com/office/drawing/2010/main">
                      <a14:imgLayer r:embed="rId2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a:extLst>
                  <a:ext uri="{FF2B5EF4-FFF2-40B4-BE49-F238E27FC236}">
                    <a16:creationId xmlns:a16="http://schemas.microsoft.com/office/drawing/2014/main" id="{5D4F4720-4C3E-5C4D-87D6-8168F83A1FCC}"/>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Lst>
              </a:blip>
              <a:stretch>
                <a:fillRect/>
              </a:stretch>
            </p:blipFill>
            <p:spPr>
              <a:xfrm>
                <a:off x="1233533" y="7849402"/>
                <a:ext cx="365025" cy="294199"/>
              </a:xfrm>
              <a:prstGeom prst="rect">
                <a:avLst/>
              </a:prstGeom>
            </p:spPr>
          </p:pic>
          <p:pic>
            <p:nvPicPr>
              <p:cNvPr id="152" name="Picture 151">
                <a:extLst>
                  <a:ext uri="{FF2B5EF4-FFF2-40B4-BE49-F238E27FC236}">
                    <a16:creationId xmlns:a16="http://schemas.microsoft.com/office/drawing/2014/main" id="{1C85B388-FB11-664F-9C42-95D9F09BE40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153" name="Picture 152">
                <a:extLst>
                  <a:ext uri="{FF2B5EF4-FFF2-40B4-BE49-F238E27FC236}">
                    <a16:creationId xmlns:a16="http://schemas.microsoft.com/office/drawing/2014/main" id="{F63E4F20-35CF-9F4C-B654-03C7F341F0FE}"/>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154" name="Picture 153">
                <a:extLst>
                  <a:ext uri="{FF2B5EF4-FFF2-40B4-BE49-F238E27FC236}">
                    <a16:creationId xmlns:a16="http://schemas.microsoft.com/office/drawing/2014/main" id="{D2138FE5-2C7E-AA4F-B0A2-ED80F729B0BB}"/>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155" name="Picture 154">
                <a:extLst>
                  <a:ext uri="{FF2B5EF4-FFF2-40B4-BE49-F238E27FC236}">
                    <a16:creationId xmlns:a16="http://schemas.microsoft.com/office/drawing/2014/main" id="{577E7495-D500-5149-8DED-F818951F8197}"/>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156" name="Picture 155">
                <a:extLst>
                  <a:ext uri="{FF2B5EF4-FFF2-40B4-BE49-F238E27FC236}">
                    <a16:creationId xmlns:a16="http://schemas.microsoft.com/office/drawing/2014/main" id="{4FA693AB-0504-B341-883B-E8AC21E06C1D}"/>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157" name="Picture 156">
                <a:extLst>
                  <a:ext uri="{FF2B5EF4-FFF2-40B4-BE49-F238E27FC236}">
                    <a16:creationId xmlns:a16="http://schemas.microsoft.com/office/drawing/2014/main" id="{B5C91C31-2311-4D4E-9096-1258A811B157}"/>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158" name="Picture 157">
                <a:extLst>
                  <a:ext uri="{FF2B5EF4-FFF2-40B4-BE49-F238E27FC236}">
                    <a16:creationId xmlns:a16="http://schemas.microsoft.com/office/drawing/2014/main" id="{EEB97E90-7CB7-EC4A-835D-F9E2D4B3ECCE}"/>
                  </a:ext>
                </a:extLst>
              </p:cNvPr>
              <p:cNvPicPr>
                <a:picLocks noChangeAspect="1"/>
              </p:cNvPicPr>
              <p:nvPr/>
            </p:nvPicPr>
            <p:blipFill>
              <a:blip r:embed="rId41">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grpSp>
        <p:nvGrpSpPr>
          <p:cNvPr id="3" name="Group 2">
            <a:extLst>
              <a:ext uri="{FF2B5EF4-FFF2-40B4-BE49-F238E27FC236}">
                <a16:creationId xmlns:a16="http://schemas.microsoft.com/office/drawing/2014/main" id="{9B057974-EBE8-F94D-86EF-FD4C8CA2E67F}"/>
              </a:ext>
            </a:extLst>
          </p:cNvPr>
          <p:cNvGrpSpPr/>
          <p:nvPr/>
        </p:nvGrpSpPr>
        <p:grpSpPr>
          <a:xfrm>
            <a:off x="8632" y="-32624"/>
            <a:ext cx="6849368" cy="9919097"/>
            <a:chOff x="-12907" y="0"/>
            <a:chExt cx="6849980" cy="9932194"/>
          </a:xfrm>
        </p:grpSpPr>
        <p:sp>
          <p:nvSpPr>
            <p:cNvPr id="132" name="Rectangle 131">
              <a:extLst>
                <a:ext uri="{FF2B5EF4-FFF2-40B4-BE49-F238E27FC236}">
                  <a16:creationId xmlns:a16="http://schemas.microsoft.com/office/drawing/2014/main" id="{F93166E6-8A45-A544-B38A-6FAF78FD1AC7}"/>
                </a:ext>
              </a:extLst>
            </p:cNvPr>
            <p:cNvSpPr/>
            <p:nvPr/>
          </p:nvSpPr>
          <p:spPr>
            <a:xfrm>
              <a:off x="-12907" y="0"/>
              <a:ext cx="6849980" cy="993219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Subtitle 1">
              <a:extLst>
                <a:ext uri="{FF2B5EF4-FFF2-40B4-BE49-F238E27FC236}">
                  <a16:creationId xmlns:a16="http://schemas.microsoft.com/office/drawing/2014/main" id="{859A1EF7-304B-0147-AC58-85DEEA3F8C83}"/>
                </a:ext>
              </a:extLst>
            </p:cNvPr>
            <p:cNvSpPr txBox="1">
              <a:spLocks/>
            </p:cNvSpPr>
            <p:nvPr/>
          </p:nvSpPr>
          <p:spPr>
            <a:xfrm>
              <a:off x="2181610" y="4194729"/>
              <a:ext cx="2316205" cy="492323"/>
            </a:xfrm>
            <a:prstGeom prst="rect">
              <a:avLst/>
            </a:prstGeom>
          </p:spPr>
          <p:txBody>
            <a:bodyPr vert="horz" lIns="91440" tIns="45720" rIns="91440" bIns="45720" rtlCol="0">
              <a:normAutofit fontScale="92500"/>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Fast Forward &gt;&gt;</a:t>
              </a:r>
            </a:p>
          </p:txBody>
        </p:sp>
      </p:grpSp>
      <p:pic>
        <p:nvPicPr>
          <p:cNvPr id="112" name="Picture 2" descr="Delete - Free Tools and utensils icons">
            <a:extLst>
              <a:ext uri="{FF2B5EF4-FFF2-40B4-BE49-F238E27FC236}">
                <a16:creationId xmlns:a16="http://schemas.microsoft.com/office/drawing/2014/main" id="{198EADEF-C7CF-7343-9C8F-C68D9A6FABB3}"/>
              </a:ext>
            </a:extLst>
          </p:cNvPr>
          <p:cNvPicPr>
            <a:picLocks noChangeAspect="1" noChangeArrowheads="1"/>
          </p:cNvPicPr>
          <p:nvPr/>
        </p:nvPicPr>
        <p:blipFill>
          <a:blip r:embed="rId43">
            <a:lum bright="70000" contrast="-70000"/>
            <a:extLst>
              <a:ext uri="{BEBA8EAE-BF5A-486C-A8C5-ECC9F3942E4B}">
                <a14:imgProps xmlns:a14="http://schemas.microsoft.com/office/drawing/2010/main">
                  <a14:imgLayer r:embed="rId4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25630" y="9328113"/>
            <a:ext cx="256266" cy="25626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Plus sign - Free signs icons">
            <a:hlinkClick r:id="" action="ppaction://hlinkshowjump?jump=lastslideviewed"/>
            <a:extLst>
              <a:ext uri="{FF2B5EF4-FFF2-40B4-BE49-F238E27FC236}">
                <a16:creationId xmlns:a16="http://schemas.microsoft.com/office/drawing/2014/main" id="{22377DE4-CEA5-CF4F-9AA1-1F2EE02AC7AC}"/>
              </a:ext>
            </a:extLst>
          </p:cNvPr>
          <p:cNvPicPr>
            <a:picLocks noChangeAspect="1" noChangeArrowheads="1"/>
          </p:cNvPicPr>
          <p:nvPr/>
        </p:nvPicPr>
        <p:blipFill>
          <a:blip r:embed="rId45">
            <a:lum bright="70000" contrast="-70000"/>
            <a:extLst>
              <a:ext uri="{BEBA8EAE-BF5A-486C-A8C5-ECC9F3942E4B}">
                <a14:imgProps xmlns:a14="http://schemas.microsoft.com/office/drawing/2010/main">
                  <a14:imgLayer r:embed="rId4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4314838" y="2766289"/>
            <a:ext cx="220753" cy="220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946602"/>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44264"/>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E027-EB7D-B941-8428-C5C22EF7A709}"/>
              </a:ext>
            </a:extLst>
          </p:cNvPr>
          <p:cNvSpPr>
            <a:spLocks noGrp="1"/>
          </p:cNvSpPr>
          <p:nvPr>
            <p:ph type="ctrTitle" idx="4294967295"/>
          </p:nvPr>
        </p:nvSpPr>
        <p:spPr>
          <a:xfrm>
            <a:off x="514350" y="1621191"/>
            <a:ext cx="5829300" cy="3448756"/>
          </a:xfrm>
          <a:prstGeom prst="rect">
            <a:avLst/>
          </a:prstGeom>
        </p:spPr>
        <p:txBody>
          <a:bodyPr/>
          <a:lstStyle/>
          <a:p>
            <a:endParaRPr lang="en-GB" dirty="0"/>
          </a:p>
        </p:txBody>
      </p:sp>
      <p:sp>
        <p:nvSpPr>
          <p:cNvPr id="3" name="Subtitle 2">
            <a:extLst>
              <a:ext uri="{FF2B5EF4-FFF2-40B4-BE49-F238E27FC236}">
                <a16:creationId xmlns:a16="http://schemas.microsoft.com/office/drawing/2014/main" id="{3126721C-814C-CF45-8D57-B21EA45DF9F2}"/>
              </a:ext>
            </a:extLst>
          </p:cNvPr>
          <p:cNvSpPr>
            <a:spLocks noGrp="1"/>
          </p:cNvSpPr>
          <p:nvPr>
            <p:ph type="subTitle" idx="4294967295"/>
          </p:nvPr>
        </p:nvSpPr>
        <p:spPr>
          <a:xfrm>
            <a:off x="857250" y="5202944"/>
            <a:ext cx="5143500" cy="2391656"/>
          </a:xfrm>
          <a:prstGeom prst="rect">
            <a:avLst/>
          </a:prstGeom>
        </p:spPr>
        <p:txBody>
          <a:bodyPr/>
          <a:lstStyle/>
          <a:p>
            <a:endParaRPr lang="en-GB" dirty="0"/>
          </a:p>
        </p:txBody>
      </p:sp>
      <p:sp>
        <p:nvSpPr>
          <p:cNvPr id="6" name="Rectangle 5">
            <a:extLst>
              <a:ext uri="{FF2B5EF4-FFF2-40B4-BE49-F238E27FC236}">
                <a16:creationId xmlns:a16="http://schemas.microsoft.com/office/drawing/2014/main" id="{E2AEBB7C-0C25-6644-9592-24A978396DDC}"/>
              </a:ext>
            </a:extLst>
          </p:cNvPr>
          <p:cNvSpPr/>
          <p:nvPr/>
        </p:nvSpPr>
        <p:spPr>
          <a:xfrm>
            <a:off x="0" y="938784"/>
            <a:ext cx="6858000" cy="451104"/>
          </a:xfrm>
          <a:prstGeom prst="rect">
            <a:avLst/>
          </a:prstGeom>
          <a:solidFill>
            <a:schemeClr val="accent1">
              <a:alpha val="91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20A676F-6C43-304D-BBAC-4E0D048A3368}"/>
              </a:ext>
            </a:extLst>
          </p:cNvPr>
          <p:cNvSpPr txBox="1"/>
          <p:nvPr/>
        </p:nvSpPr>
        <p:spPr>
          <a:xfrm>
            <a:off x="1347787" y="997709"/>
            <a:ext cx="4162425"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Today’s Park Hours: 9.00 a.m. to 10.00pm</a:t>
            </a:r>
          </a:p>
        </p:txBody>
      </p:sp>
      <p:pic>
        <p:nvPicPr>
          <p:cNvPr id="1028" name="Picture 4" descr="people on blue and white ship during daytime">
            <a:extLst>
              <a:ext uri="{FF2B5EF4-FFF2-40B4-BE49-F238E27FC236}">
                <a16:creationId xmlns:a16="http://schemas.microsoft.com/office/drawing/2014/main" id="{4DC8717A-4E1D-FF4F-856D-32BFE96072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951"/>
          <a:stretch/>
        </p:blipFill>
        <p:spPr bwMode="auto">
          <a:xfrm>
            <a:off x="-16764" y="1389888"/>
            <a:ext cx="6874764" cy="75184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hlinkClick r:id="rId4" action="ppaction://hlinksldjump"/>
            <a:extLst>
              <a:ext uri="{FF2B5EF4-FFF2-40B4-BE49-F238E27FC236}">
                <a16:creationId xmlns:a16="http://schemas.microsoft.com/office/drawing/2014/main" id="{CBB72F0D-128B-5D48-BD01-B3260E2A02A7}"/>
              </a:ext>
            </a:extLst>
          </p:cNvPr>
          <p:cNvSpPr/>
          <p:nvPr/>
        </p:nvSpPr>
        <p:spPr>
          <a:xfrm>
            <a:off x="-8382" y="1389887"/>
            <a:ext cx="6874764" cy="7518403"/>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B923BDA0-E00C-274D-99F5-D791B2BB1B81}"/>
              </a:ext>
            </a:extLst>
          </p:cNvPr>
          <p:cNvSpPr/>
          <p:nvPr/>
        </p:nvSpPr>
        <p:spPr>
          <a:xfrm>
            <a:off x="3005488" y="8121352"/>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7B765C2B-9055-2040-8795-23EEB8107B0B}"/>
              </a:ext>
            </a:extLst>
          </p:cNvPr>
          <p:cNvSpPr/>
          <p:nvPr/>
        </p:nvSpPr>
        <p:spPr>
          <a:xfrm>
            <a:off x="3318387" y="8121352"/>
            <a:ext cx="221226" cy="19172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DE83BCDF-0924-5F44-9359-67265717B139}"/>
              </a:ext>
            </a:extLst>
          </p:cNvPr>
          <p:cNvSpPr/>
          <p:nvPr/>
        </p:nvSpPr>
        <p:spPr>
          <a:xfrm>
            <a:off x="3631287" y="8121352"/>
            <a:ext cx="221226" cy="19172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3" name="Picture 22" descr="Shape&#10;&#10;Description automatically generated with low confidence">
            <a:extLst>
              <a:ext uri="{FF2B5EF4-FFF2-40B4-BE49-F238E27FC236}">
                <a16:creationId xmlns:a16="http://schemas.microsoft.com/office/drawing/2014/main" id="{1D8699FF-7665-944E-9DF7-C37644907222}"/>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Lst>
          </a:blip>
          <a:stretch>
            <a:fillRect/>
          </a:stretch>
        </p:blipFill>
        <p:spPr>
          <a:xfrm>
            <a:off x="3164481" y="8655532"/>
            <a:ext cx="529037" cy="529037"/>
          </a:xfrm>
          <a:prstGeom prst="rect">
            <a:avLst/>
          </a:prstGeom>
        </p:spPr>
      </p:pic>
      <p:grpSp>
        <p:nvGrpSpPr>
          <p:cNvPr id="24" name="Group 23">
            <a:extLst>
              <a:ext uri="{FF2B5EF4-FFF2-40B4-BE49-F238E27FC236}">
                <a16:creationId xmlns:a16="http://schemas.microsoft.com/office/drawing/2014/main" id="{C2ACB987-C89B-0E41-A7FB-2875BE11B239}"/>
              </a:ext>
            </a:extLst>
          </p:cNvPr>
          <p:cNvGrpSpPr/>
          <p:nvPr/>
        </p:nvGrpSpPr>
        <p:grpSpPr>
          <a:xfrm>
            <a:off x="-16764" y="8474442"/>
            <a:ext cx="6883146" cy="1480274"/>
            <a:chOff x="-16764" y="8474442"/>
            <a:chExt cx="6883146" cy="1480274"/>
          </a:xfrm>
        </p:grpSpPr>
        <p:sp>
          <p:nvSpPr>
            <p:cNvPr id="14" name="Rectangle 13">
              <a:extLst>
                <a:ext uri="{FF2B5EF4-FFF2-40B4-BE49-F238E27FC236}">
                  <a16:creationId xmlns:a16="http://schemas.microsoft.com/office/drawing/2014/main" id="{82986A68-6705-684A-BD67-EF41EFAA7B6C}"/>
                </a:ext>
              </a:extLst>
            </p:cNvPr>
            <p:cNvSpPr/>
            <p:nvPr/>
          </p:nvSpPr>
          <p:spPr>
            <a:xfrm>
              <a:off x="-16764" y="8908291"/>
              <a:ext cx="6883146" cy="9977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40" name="Picture 16" descr="Free Icon | Calendar tool interface symbol for time administration and  organization">
              <a:extLst>
                <a:ext uri="{FF2B5EF4-FFF2-40B4-BE49-F238E27FC236}">
                  <a16:creationId xmlns:a16="http://schemas.microsoft.com/office/drawing/2014/main" id="{A62D5779-CB05-7E47-9130-D83CEBC2628B}"/>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24744"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D0B493B-BA0A-AD43-BD37-22B176C48211}"/>
                </a:ext>
              </a:extLst>
            </p:cNvPr>
            <p:cNvSpPr txBox="1"/>
            <p:nvPr/>
          </p:nvSpPr>
          <p:spPr>
            <a:xfrm>
              <a:off x="1124744" y="9616162"/>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Plan </a:t>
              </a:r>
            </a:p>
          </p:txBody>
        </p:sp>
        <p:pic>
          <p:nvPicPr>
            <p:cNvPr id="1042" name="Picture 18" descr="Question mark - Free signs icons">
              <a:extLst>
                <a:ext uri="{FF2B5EF4-FFF2-40B4-BE49-F238E27FC236}">
                  <a16:creationId xmlns:a16="http://schemas.microsoft.com/office/drawing/2014/main" id="{EA2731C8-9333-5246-A4DE-59F5AB19AB6A}"/>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85739"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D3ABDE64-2A73-F74F-886E-149A06DD926F}"/>
                </a:ext>
              </a:extLst>
            </p:cNvPr>
            <p:cNvSpPr txBox="1"/>
            <p:nvPr/>
          </p:nvSpPr>
          <p:spPr>
            <a:xfrm>
              <a:off x="5237807" y="9589700"/>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Help </a:t>
              </a:r>
            </a:p>
          </p:txBody>
        </p:sp>
        <p:grpSp>
          <p:nvGrpSpPr>
            <p:cNvPr id="20" name="Group 19">
              <a:extLst>
                <a:ext uri="{FF2B5EF4-FFF2-40B4-BE49-F238E27FC236}">
                  <a16:creationId xmlns:a16="http://schemas.microsoft.com/office/drawing/2014/main" id="{A8FC483F-3639-5B4B-9A14-0E91CE1B943E}"/>
                </a:ext>
              </a:extLst>
            </p:cNvPr>
            <p:cNvGrpSpPr/>
            <p:nvPr/>
          </p:nvGrpSpPr>
          <p:grpSpPr>
            <a:xfrm>
              <a:off x="2944734" y="8474442"/>
              <a:ext cx="968531" cy="858484"/>
              <a:chOff x="2258183" y="6398772"/>
              <a:chExt cx="1170817" cy="1171470"/>
            </a:xfrm>
          </p:grpSpPr>
          <p:sp>
            <p:nvSpPr>
              <p:cNvPr id="16" name="Oval 15">
                <a:extLst>
                  <a:ext uri="{FF2B5EF4-FFF2-40B4-BE49-F238E27FC236}">
                    <a16:creationId xmlns:a16="http://schemas.microsoft.com/office/drawing/2014/main" id="{90BA38D3-49EF-BF42-A8BF-146964ABCAB7}"/>
                  </a:ext>
                </a:extLst>
              </p:cNvPr>
              <p:cNvSpPr/>
              <p:nvPr/>
            </p:nvSpPr>
            <p:spPr>
              <a:xfrm>
                <a:off x="2258183" y="6398772"/>
                <a:ext cx="1170817" cy="1171470"/>
              </a:xfrm>
              <a:prstGeom prst="ellipse">
                <a:avLst/>
              </a:prstGeom>
              <a:ln w="38100">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31" name="Oval 30">
                <a:extLst>
                  <a:ext uri="{FF2B5EF4-FFF2-40B4-BE49-F238E27FC236}">
                    <a16:creationId xmlns:a16="http://schemas.microsoft.com/office/drawing/2014/main" id="{6842681E-D082-9242-8470-669E61083238}"/>
                  </a:ext>
                </a:extLst>
              </p:cNvPr>
              <p:cNvSpPr/>
              <p:nvPr/>
            </p:nvSpPr>
            <p:spPr>
              <a:xfrm>
                <a:off x="2411028" y="6540231"/>
                <a:ext cx="873967" cy="8885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1" name="TextBox 40">
              <a:extLst>
                <a:ext uri="{FF2B5EF4-FFF2-40B4-BE49-F238E27FC236}">
                  <a16:creationId xmlns:a16="http://schemas.microsoft.com/office/drawing/2014/main" id="{35BAAAE6-E57A-CE44-A0C6-3758362FD2FC}"/>
                </a:ext>
              </a:extLst>
            </p:cNvPr>
            <p:cNvSpPr txBox="1"/>
            <p:nvPr/>
          </p:nvSpPr>
          <p:spPr>
            <a:xfrm>
              <a:off x="3049988" y="9395858"/>
              <a:ext cx="758024"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Guide </a:t>
              </a:r>
            </a:p>
          </p:txBody>
        </p:sp>
      </p:grpSp>
      <p:pic>
        <p:nvPicPr>
          <p:cNvPr id="26" name="Picture 25" descr="Shape&#10;&#10;Description automatically generated with low confidence">
            <a:extLst>
              <a:ext uri="{FF2B5EF4-FFF2-40B4-BE49-F238E27FC236}">
                <a16:creationId xmlns:a16="http://schemas.microsoft.com/office/drawing/2014/main" id="{1098DC45-50DA-5647-B9D0-4E415734F886}"/>
              </a:ext>
            </a:extLst>
          </p:cNvPr>
          <p:cNvPicPr>
            <a:picLocks noChangeAspect="1"/>
          </p:cNvPicPr>
          <p:nvPr/>
        </p:nvPicPr>
        <p:blipFill>
          <a:blip r:embed="rId5">
            <a:lum bright="70000" contrast="-70000"/>
            <a:extLst>
              <a:ext uri="{BEBA8EAE-BF5A-486C-A8C5-ECC9F3942E4B}">
                <a14:imgProps xmlns:a14="http://schemas.microsoft.com/office/drawing/2010/main">
                  <a14:imgLayer r:embed="rId11">
                    <a14:imgEffect>
                      <a14:artisticChalkSketch/>
                    </a14:imgEffect>
                  </a14:imgLayer>
                </a14:imgProps>
              </a:ext>
            </a:extLst>
          </a:blip>
          <a:stretch>
            <a:fillRect/>
          </a:stretch>
        </p:blipFill>
        <p:spPr>
          <a:xfrm>
            <a:off x="3159475" y="8649892"/>
            <a:ext cx="539050" cy="539050"/>
          </a:xfrm>
          <a:prstGeom prst="rect">
            <a:avLst/>
          </a:prstGeom>
        </p:spPr>
      </p:pic>
      <p:sp>
        <p:nvSpPr>
          <p:cNvPr id="28" name="Rectangle 27">
            <a:hlinkClick r:id="rId12" action="ppaction://hlinksldjump"/>
            <a:extLst>
              <a:ext uri="{FF2B5EF4-FFF2-40B4-BE49-F238E27FC236}">
                <a16:creationId xmlns:a16="http://schemas.microsoft.com/office/drawing/2014/main" id="{B4449886-90C0-BB47-8C88-9ECB8DF05733}"/>
              </a:ext>
            </a:extLst>
          </p:cNvPr>
          <p:cNvSpPr/>
          <p:nvPr/>
        </p:nvSpPr>
        <p:spPr>
          <a:xfrm>
            <a:off x="489469" y="2680272"/>
            <a:ext cx="5938986" cy="4464496"/>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4B6B9064-A56C-C94D-9BAA-1EF688C431FB}"/>
              </a:ext>
            </a:extLst>
          </p:cNvPr>
          <p:cNvSpPr txBox="1"/>
          <p:nvPr/>
        </p:nvSpPr>
        <p:spPr>
          <a:xfrm>
            <a:off x="857250" y="3010806"/>
            <a:ext cx="5143500" cy="2492990"/>
          </a:xfrm>
          <a:prstGeom prst="rect">
            <a:avLst/>
          </a:prstGeom>
          <a:noFill/>
        </p:spPr>
        <p:txBody>
          <a:bodyPr wrap="square" rtlCol="0">
            <a:spAutoFit/>
          </a:bodyPr>
          <a:lstStyle/>
          <a:p>
            <a:pPr algn="ctr"/>
            <a:r>
              <a:rPr lang="en-GB" sz="2400" b="1" dirty="0" err="1">
                <a:solidFill>
                  <a:schemeClr val="bg1"/>
                </a:solidFill>
                <a:latin typeface="Lora" panose="02000503000000020004" pitchFamily="2" charset="77"/>
              </a:rPr>
              <a:t>Multiversal</a:t>
            </a:r>
            <a:r>
              <a:rPr lang="en-GB" sz="2400" b="1" dirty="0">
                <a:solidFill>
                  <a:schemeClr val="bg1"/>
                </a:solidFill>
                <a:latin typeface="Lora" panose="02000503000000020004" pitchFamily="2" charset="77"/>
              </a:rPr>
              <a:t> Studios</a:t>
            </a:r>
          </a:p>
          <a:p>
            <a:pPr algn="ctr"/>
            <a:r>
              <a:rPr lang="en-GB" sz="4400" b="1" dirty="0">
                <a:solidFill>
                  <a:schemeClr val="bg1"/>
                </a:solidFill>
                <a:latin typeface="Lora" panose="02000503000000020004" pitchFamily="2" charset="77"/>
              </a:rPr>
              <a:t>Express Pass Tickets on PROMOTION!</a:t>
            </a:r>
          </a:p>
        </p:txBody>
      </p:sp>
      <p:sp>
        <p:nvSpPr>
          <p:cNvPr id="32" name="TextBox 31">
            <a:extLst>
              <a:ext uri="{FF2B5EF4-FFF2-40B4-BE49-F238E27FC236}">
                <a16:creationId xmlns:a16="http://schemas.microsoft.com/office/drawing/2014/main" id="{6BC01DE6-17D1-2043-86EC-B59F7C446DEB}"/>
              </a:ext>
            </a:extLst>
          </p:cNvPr>
          <p:cNvSpPr txBox="1"/>
          <p:nvPr/>
        </p:nvSpPr>
        <p:spPr>
          <a:xfrm>
            <a:off x="702439" y="5435673"/>
            <a:ext cx="5453122" cy="430887"/>
          </a:xfrm>
          <a:prstGeom prst="rect">
            <a:avLst/>
          </a:prstGeom>
          <a:noFill/>
        </p:spPr>
        <p:txBody>
          <a:bodyPr wrap="square" rtlCol="0">
            <a:spAutoFit/>
          </a:bodyPr>
          <a:lstStyle/>
          <a:p>
            <a:pPr algn="ctr"/>
            <a:r>
              <a:rPr lang="en-GB" sz="2200" i="1" dirty="0">
                <a:solidFill>
                  <a:schemeClr val="bg1"/>
                </a:solidFill>
                <a:latin typeface="Lora" panose="02000503000000020004" pitchFamily="2" charset="77"/>
              </a:rPr>
              <a:t>Get yours now at $68 ONLY(up $100)</a:t>
            </a:r>
          </a:p>
        </p:txBody>
      </p:sp>
      <p:pic>
        <p:nvPicPr>
          <p:cNvPr id="33" name="Picture 2" descr="Back - Free arrows icons">
            <a:extLst>
              <a:ext uri="{FF2B5EF4-FFF2-40B4-BE49-F238E27FC236}">
                <a16:creationId xmlns:a16="http://schemas.microsoft.com/office/drawing/2014/main" id="{3B9C508A-5EB8-144E-B71F-2129B2F87E88}"/>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0800000">
            <a:off x="5893973" y="4753112"/>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hlinkClick r:id="rId4" action="ppaction://hlinksldjump"/>
            <a:extLst>
              <a:ext uri="{FF2B5EF4-FFF2-40B4-BE49-F238E27FC236}">
                <a16:creationId xmlns:a16="http://schemas.microsoft.com/office/drawing/2014/main" id="{BD87C94F-266D-4446-95C3-89414D25C151}"/>
              </a:ext>
            </a:extLst>
          </p:cNvPr>
          <p:cNvSpPr txBox="1"/>
          <p:nvPr/>
        </p:nvSpPr>
        <p:spPr>
          <a:xfrm>
            <a:off x="846890" y="7621806"/>
            <a:ext cx="5143500" cy="461665"/>
          </a:xfrm>
          <a:prstGeom prst="rect">
            <a:avLst/>
          </a:prstGeom>
          <a:noFill/>
        </p:spPr>
        <p:txBody>
          <a:bodyPr wrap="square" rtlCol="0">
            <a:spAutoFit/>
          </a:bodyPr>
          <a:lstStyle/>
          <a:p>
            <a:pPr algn="ctr"/>
            <a:r>
              <a:rPr lang="en-GB" sz="2400" dirty="0">
                <a:solidFill>
                  <a:schemeClr val="bg1"/>
                </a:solidFill>
                <a:latin typeface="Lora" panose="02000503000000020004" pitchFamily="2" charset="77"/>
              </a:rPr>
              <a:t>Tap to Start</a:t>
            </a:r>
            <a:endParaRPr lang="en-GB" sz="4400" dirty="0">
              <a:solidFill>
                <a:schemeClr val="bg1"/>
              </a:solidFill>
              <a:latin typeface="Lora" panose="02000503000000020004" pitchFamily="2" charset="77"/>
            </a:endParaRPr>
          </a:p>
        </p:txBody>
      </p:sp>
      <p:sp>
        <p:nvSpPr>
          <p:cNvPr id="8" name="Rectangle 7">
            <a:hlinkClick r:id="rId15" action="ppaction://hlinksldjump"/>
            <a:extLst>
              <a:ext uri="{FF2B5EF4-FFF2-40B4-BE49-F238E27FC236}">
                <a16:creationId xmlns:a16="http://schemas.microsoft.com/office/drawing/2014/main" id="{88078222-10C4-1745-B797-6A4AF9213199}"/>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hlinkClick r:id="rId16" action="ppaction://hlinksldjump"/>
            <a:extLst>
              <a:ext uri="{FF2B5EF4-FFF2-40B4-BE49-F238E27FC236}">
                <a16:creationId xmlns:a16="http://schemas.microsoft.com/office/drawing/2014/main" id="{161D595C-0C60-0044-BF65-6ED85D528A7A}"/>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hlinkClick r:id="rId17" action="ppaction://hlinksldjump"/>
            <a:extLst>
              <a:ext uri="{FF2B5EF4-FFF2-40B4-BE49-F238E27FC236}">
                <a16:creationId xmlns:a16="http://schemas.microsoft.com/office/drawing/2014/main" id="{B49A9B18-AA40-AE4E-BBDC-7584E81FC035}"/>
              </a:ext>
            </a:extLst>
          </p:cNvPr>
          <p:cNvSpPr/>
          <p:nvPr/>
        </p:nvSpPr>
        <p:spPr>
          <a:xfrm>
            <a:off x="5675346" y="4484902"/>
            <a:ext cx="753109" cy="959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Graphic 4" descr="Right pointing backhand index ">
            <a:extLst>
              <a:ext uri="{FF2B5EF4-FFF2-40B4-BE49-F238E27FC236}">
                <a16:creationId xmlns:a16="http://schemas.microsoft.com/office/drawing/2014/main" id="{FC795EDE-0004-9245-9F49-A9D89C7E4EAC}"/>
              </a:ext>
            </a:extLst>
          </p:cNvPr>
          <p:cNvSpPr/>
          <p:nvPr/>
        </p:nvSpPr>
        <p:spPr>
          <a:xfrm rot="16200000">
            <a:off x="5815851" y="5517268"/>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383702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Discard</a:t>
            </a:r>
          </a:p>
        </p:txBody>
      </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7">
            <a:extLst>
              <a:ext uri="{BEBA8EAE-BF5A-486C-A8C5-ECC9F3942E4B}">
                <a14:imgProps xmlns:a14="http://schemas.microsoft.com/office/drawing/2010/main">
                  <a14:imgLayer r:embed="rId9">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14">
            <a:alphaModFix/>
            <a:duotone>
              <a:schemeClr val="accent3">
                <a:shade val="45000"/>
                <a:satMod val="135000"/>
              </a:schemeClr>
              <a:prstClr val="white"/>
            </a:duotone>
            <a:extLst>
              <a:ext uri="{BEBA8EAE-BF5A-486C-A8C5-ECC9F3942E4B}">
                <a14:imgProps xmlns:a14="http://schemas.microsoft.com/office/drawing/2010/main">
                  <a14:imgLayer r:embed="rId15">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9"/>
            <a:ext cx="2398492" cy="1010367"/>
            <a:chOff x="74211" y="4092985"/>
            <a:chExt cx="2398492" cy="1010367"/>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5"/>
              <a:ext cx="1956214" cy="10103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051" y="4824281"/>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321359" y="4831462"/>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21">
              <a:lum bright="70000" contrast="-70000"/>
              <a:extLst>
                <a:ext uri="{BEBA8EAE-BF5A-486C-A8C5-ECC9F3942E4B}">
                  <a14:imgProps xmlns:a14="http://schemas.microsoft.com/office/drawing/2010/main">
                    <a14:imgLayer r:embed="rId22">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4057260"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84915" y="3949143"/>
            <a:ext cx="2088630"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TextBox 166">
            <a:extLst>
              <a:ext uri="{FF2B5EF4-FFF2-40B4-BE49-F238E27FC236}">
                <a16:creationId xmlns:a16="http://schemas.microsoft.com/office/drawing/2014/main" id="{2BA6153B-634A-FC4C-B65D-6F8A566C807E}"/>
              </a:ext>
            </a:extLst>
          </p:cNvPr>
          <p:cNvSpPr txBox="1"/>
          <p:nvPr/>
        </p:nvSpPr>
        <p:spPr>
          <a:xfrm>
            <a:off x="6003607" y="243605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2p.m</a:t>
            </a:r>
          </a:p>
          <a:p>
            <a:r>
              <a:rPr lang="en-GB" sz="900" b="1" i="1" dirty="0">
                <a:solidFill>
                  <a:schemeClr val="bg1"/>
                </a:solidFill>
                <a:latin typeface="Lora" panose="02000503000000020004" pitchFamily="2" charset="77"/>
                <a:ea typeface="Roboto" panose="02000000000000000000" pitchFamily="2" charset="0"/>
              </a:rPr>
              <a:t>–</a:t>
            </a:r>
          </a:p>
          <a:p>
            <a:r>
              <a:rPr lang="en-GB" sz="900" b="1" i="1" dirty="0">
                <a:solidFill>
                  <a:schemeClr val="bg1"/>
                </a:solidFill>
                <a:latin typeface="Lora" panose="02000503000000020004" pitchFamily="2" charset="77"/>
                <a:ea typeface="Roboto" panose="02000000000000000000" pitchFamily="2" charset="0"/>
              </a:rPr>
              <a:t>2.45p.m</a:t>
            </a:r>
          </a:p>
        </p:txBody>
      </p:sp>
      <p:sp>
        <p:nvSpPr>
          <p:cNvPr id="171" name="TextBox 170">
            <a:extLst>
              <a:ext uri="{FF2B5EF4-FFF2-40B4-BE49-F238E27FC236}">
                <a16:creationId xmlns:a16="http://schemas.microsoft.com/office/drawing/2014/main" id="{915299F0-9F6C-DF49-8619-A8E0A03084DF}"/>
              </a:ext>
            </a:extLst>
          </p:cNvPr>
          <p:cNvSpPr txBox="1"/>
          <p:nvPr/>
        </p:nvSpPr>
        <p:spPr>
          <a:xfrm>
            <a:off x="3981727" y="285357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2.30p.m–</a:t>
            </a:r>
          </a:p>
          <a:p>
            <a:r>
              <a:rPr lang="en-GB" sz="900" b="1" i="1" dirty="0">
                <a:solidFill>
                  <a:schemeClr val="bg1"/>
                </a:solidFill>
                <a:latin typeface="Lora" panose="02000503000000020004" pitchFamily="2" charset="77"/>
                <a:ea typeface="Roboto" panose="02000000000000000000" pitchFamily="2" charset="0"/>
              </a:rPr>
              <a:t>3.00p.m</a:t>
            </a:r>
          </a:p>
        </p:txBody>
      </p:sp>
      <p:sp>
        <p:nvSpPr>
          <p:cNvPr id="172" name="TextBox 171">
            <a:extLst>
              <a:ext uri="{FF2B5EF4-FFF2-40B4-BE49-F238E27FC236}">
                <a16:creationId xmlns:a16="http://schemas.microsoft.com/office/drawing/2014/main" id="{C44F5CAA-4617-B04C-A8B6-EB0ED2AC4F95}"/>
              </a:ext>
            </a:extLst>
          </p:cNvPr>
          <p:cNvSpPr txBox="1"/>
          <p:nvPr/>
        </p:nvSpPr>
        <p:spPr>
          <a:xfrm>
            <a:off x="6016664" y="4138985"/>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73" name="TextBox 172">
            <a:extLst>
              <a:ext uri="{FF2B5EF4-FFF2-40B4-BE49-F238E27FC236}">
                <a16:creationId xmlns:a16="http://schemas.microsoft.com/office/drawing/2014/main" id="{1A67EE54-6E3F-994E-A677-D6E12A16E297}"/>
              </a:ext>
            </a:extLst>
          </p:cNvPr>
          <p:cNvSpPr txBox="1"/>
          <p:nvPr/>
        </p:nvSpPr>
        <p:spPr>
          <a:xfrm>
            <a:off x="6067629" y="526099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4.10p.m–</a:t>
            </a:r>
          </a:p>
          <a:p>
            <a:r>
              <a:rPr lang="en-GB" sz="900" b="1" i="1" dirty="0">
                <a:solidFill>
                  <a:schemeClr val="bg1"/>
                </a:solidFill>
                <a:latin typeface="Lora" panose="02000503000000020004" pitchFamily="2" charset="77"/>
                <a:ea typeface="Roboto" panose="02000000000000000000" pitchFamily="2" charset="0"/>
              </a:rPr>
              <a:t>5.50p.m</a:t>
            </a:r>
          </a:p>
        </p:txBody>
      </p:sp>
      <p:sp>
        <p:nvSpPr>
          <p:cNvPr id="174" name="TextBox 173">
            <a:extLst>
              <a:ext uri="{FF2B5EF4-FFF2-40B4-BE49-F238E27FC236}">
                <a16:creationId xmlns:a16="http://schemas.microsoft.com/office/drawing/2014/main" id="{926A20B7-4A64-494F-AB84-B1313AC3A5F1}"/>
              </a:ext>
            </a:extLst>
          </p:cNvPr>
          <p:cNvSpPr txBox="1"/>
          <p:nvPr/>
        </p:nvSpPr>
        <p:spPr>
          <a:xfrm>
            <a:off x="5906300" y="632882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6.00p.m–</a:t>
            </a:r>
          </a:p>
          <a:p>
            <a:r>
              <a:rPr lang="en-GB" sz="900" b="1" i="1">
                <a:solidFill>
                  <a:schemeClr val="bg1"/>
                </a:solidFill>
                <a:latin typeface="Lora" panose="02000503000000020004" pitchFamily="2" charset="77"/>
                <a:ea typeface="Roboto" panose="02000000000000000000" pitchFamily="2" charset="0"/>
              </a:rPr>
              <a:t>6.30p</a:t>
            </a:r>
            <a:r>
              <a:rPr lang="en-GB" sz="900" b="1" i="1" dirty="0">
                <a:solidFill>
                  <a:schemeClr val="bg1"/>
                </a:solidFill>
                <a:latin typeface="Lora" panose="02000503000000020004" pitchFamily="2" charset="77"/>
                <a:ea typeface="Roboto" panose="02000000000000000000" pitchFamily="2" charset="0"/>
              </a:rPr>
              <a:t>.m</a:t>
            </a:r>
          </a:p>
        </p:txBody>
      </p:sp>
      <p:sp>
        <p:nvSpPr>
          <p:cNvPr id="175" name="Rectangle 174">
            <a:hlinkClick r:id="rId23" action="ppaction://hlinksldjump"/>
            <a:extLst>
              <a:ext uri="{FF2B5EF4-FFF2-40B4-BE49-F238E27FC236}">
                <a16:creationId xmlns:a16="http://schemas.microsoft.com/office/drawing/2014/main" id="{6FE0A0E8-BA19-EF43-8FB9-DDFDC315F3A8}"/>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9" name="Group 178">
            <a:extLst>
              <a:ext uri="{FF2B5EF4-FFF2-40B4-BE49-F238E27FC236}">
                <a16:creationId xmlns:a16="http://schemas.microsoft.com/office/drawing/2014/main" id="{3E249ED9-CCC4-554D-953B-F43784F87C94}"/>
              </a:ext>
            </a:extLst>
          </p:cNvPr>
          <p:cNvGrpSpPr/>
          <p:nvPr/>
        </p:nvGrpSpPr>
        <p:grpSpPr>
          <a:xfrm>
            <a:off x="74211" y="1785535"/>
            <a:ext cx="5093139" cy="8319276"/>
            <a:chOff x="74211" y="1785535"/>
            <a:chExt cx="5093139" cy="8319276"/>
          </a:xfrm>
        </p:grpSpPr>
        <p:grpSp>
          <p:nvGrpSpPr>
            <p:cNvPr id="180" name="Group 179">
              <a:extLst>
                <a:ext uri="{FF2B5EF4-FFF2-40B4-BE49-F238E27FC236}">
                  <a16:creationId xmlns:a16="http://schemas.microsoft.com/office/drawing/2014/main" id="{3B5F5B6F-8F0A-CD43-9591-E8AD3FA5A1C2}"/>
                </a:ext>
              </a:extLst>
            </p:cNvPr>
            <p:cNvGrpSpPr/>
            <p:nvPr/>
          </p:nvGrpSpPr>
          <p:grpSpPr>
            <a:xfrm>
              <a:off x="74211" y="1785535"/>
              <a:ext cx="5093139" cy="6637721"/>
              <a:chOff x="74211" y="1785535"/>
              <a:chExt cx="5093139" cy="6637721"/>
            </a:xfrm>
          </p:grpSpPr>
          <p:grpSp>
            <p:nvGrpSpPr>
              <p:cNvPr id="223" name="Group 222">
                <a:extLst>
                  <a:ext uri="{FF2B5EF4-FFF2-40B4-BE49-F238E27FC236}">
                    <a16:creationId xmlns:a16="http://schemas.microsoft.com/office/drawing/2014/main" id="{B680186A-9147-C248-800F-7CF21186B23F}"/>
                  </a:ext>
                </a:extLst>
              </p:cNvPr>
              <p:cNvGrpSpPr/>
              <p:nvPr/>
            </p:nvGrpSpPr>
            <p:grpSpPr>
              <a:xfrm>
                <a:off x="74211" y="5196268"/>
                <a:ext cx="2423482" cy="1530006"/>
                <a:chOff x="74211" y="5196268"/>
                <a:chExt cx="2423482" cy="1530006"/>
              </a:xfrm>
            </p:grpSpPr>
            <p:sp>
              <p:nvSpPr>
                <p:cNvPr id="309" name="Rectangle 308">
                  <a:extLst>
                    <a:ext uri="{FF2B5EF4-FFF2-40B4-BE49-F238E27FC236}">
                      <a16:creationId xmlns:a16="http://schemas.microsoft.com/office/drawing/2014/main" id="{100C6B06-96B2-A241-9620-E8AED242D5E3}"/>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0" name="Picture 16" descr="Everything Harry Potter at Hong Kong&amp;#39;s new café! | theHive.Asia">
                  <a:extLst>
                    <a:ext uri="{FF2B5EF4-FFF2-40B4-BE49-F238E27FC236}">
                      <a16:creationId xmlns:a16="http://schemas.microsoft.com/office/drawing/2014/main" id="{12C06F5E-5722-C643-BCCA-4FCBA4AE526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a:extLst>
                    <a:ext uri="{FF2B5EF4-FFF2-40B4-BE49-F238E27FC236}">
                      <a16:creationId xmlns:a16="http://schemas.microsoft.com/office/drawing/2014/main" id="{A90DE6DF-ED07-6647-876F-A7C4524F7E7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312" name="TextBox 311">
                  <a:extLst>
                    <a:ext uri="{FF2B5EF4-FFF2-40B4-BE49-F238E27FC236}">
                      <a16:creationId xmlns:a16="http://schemas.microsoft.com/office/drawing/2014/main" id="{A7D63589-4FA7-4B4D-B820-94B2DF478092}"/>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313" name="Oval 312">
                  <a:extLst>
                    <a:ext uri="{FF2B5EF4-FFF2-40B4-BE49-F238E27FC236}">
                      <a16:creationId xmlns:a16="http://schemas.microsoft.com/office/drawing/2014/main" id="{79E2E5A2-25AD-6E47-A2FA-03208A30E9FB}"/>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4" name="Oval 313">
                  <a:extLst>
                    <a:ext uri="{FF2B5EF4-FFF2-40B4-BE49-F238E27FC236}">
                      <a16:creationId xmlns:a16="http://schemas.microsoft.com/office/drawing/2014/main" id="{6A0C7460-3397-694D-BB06-CBDE1A040E61}"/>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315" name="Group 314">
                  <a:extLst>
                    <a:ext uri="{FF2B5EF4-FFF2-40B4-BE49-F238E27FC236}">
                      <a16:creationId xmlns:a16="http://schemas.microsoft.com/office/drawing/2014/main" id="{0227C65F-03B9-2A43-9515-22A17B5CBE22}"/>
                    </a:ext>
                  </a:extLst>
                </p:cNvPr>
                <p:cNvGrpSpPr/>
                <p:nvPr/>
              </p:nvGrpSpPr>
              <p:grpSpPr>
                <a:xfrm>
                  <a:off x="179440" y="6304917"/>
                  <a:ext cx="1265441" cy="281764"/>
                  <a:chOff x="162932" y="6330266"/>
                  <a:chExt cx="1265441" cy="281764"/>
                </a:xfrm>
              </p:grpSpPr>
              <p:pic>
                <p:nvPicPr>
                  <p:cNvPr id="316" name="Picture 2" descr="Late Icon #309591 - Free Icons Library">
                    <a:extLst>
                      <a:ext uri="{FF2B5EF4-FFF2-40B4-BE49-F238E27FC236}">
                        <a16:creationId xmlns:a16="http://schemas.microsoft.com/office/drawing/2014/main" id="{A09E5E60-B3A4-A449-83F7-A28342BC425A}"/>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8" descr="Clock circular outline - Free Tools and utensils icons">
                    <a:extLst>
                      <a:ext uri="{FF2B5EF4-FFF2-40B4-BE49-F238E27FC236}">
                        <a16:creationId xmlns:a16="http://schemas.microsoft.com/office/drawing/2014/main" id="{2A366E48-DD7C-264C-8534-2F4E3F5C85B8}"/>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18" name="TextBox 317">
                    <a:extLst>
                      <a:ext uri="{FF2B5EF4-FFF2-40B4-BE49-F238E27FC236}">
                        <a16:creationId xmlns:a16="http://schemas.microsoft.com/office/drawing/2014/main" id="{9E9BE47D-2D8C-E549-BB0C-820138BC6710}"/>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319" name="TextBox 318">
                    <a:extLst>
                      <a:ext uri="{FF2B5EF4-FFF2-40B4-BE49-F238E27FC236}">
                        <a16:creationId xmlns:a16="http://schemas.microsoft.com/office/drawing/2014/main" id="{80C1E5F0-69A5-B24E-8318-EF15664AB2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224" name="Group 223">
                <a:extLst>
                  <a:ext uri="{FF2B5EF4-FFF2-40B4-BE49-F238E27FC236}">
                    <a16:creationId xmlns:a16="http://schemas.microsoft.com/office/drawing/2014/main" id="{90C16182-39FF-624F-99A6-E9EBD60F4086}"/>
                  </a:ext>
                </a:extLst>
              </p:cNvPr>
              <p:cNvGrpSpPr/>
              <p:nvPr/>
            </p:nvGrpSpPr>
            <p:grpSpPr>
              <a:xfrm>
                <a:off x="74211" y="3486483"/>
                <a:ext cx="2397466" cy="1534781"/>
                <a:chOff x="74211" y="3486483"/>
                <a:chExt cx="2397466" cy="1534781"/>
              </a:xfrm>
            </p:grpSpPr>
            <p:sp>
              <p:nvSpPr>
                <p:cNvPr id="296" name="Rectangle 295">
                  <a:extLst>
                    <a:ext uri="{FF2B5EF4-FFF2-40B4-BE49-F238E27FC236}">
                      <a16:creationId xmlns:a16="http://schemas.microsoft.com/office/drawing/2014/main" id="{40283AC5-6C7E-DC4F-97A6-A68B1DAFBC75}"/>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7" name="Picture 2" descr="Singapore river rapid ride">
                  <a:extLst>
                    <a:ext uri="{FF2B5EF4-FFF2-40B4-BE49-F238E27FC236}">
                      <a16:creationId xmlns:a16="http://schemas.microsoft.com/office/drawing/2014/main" id="{5F56E690-A756-0643-A615-C8013FB529B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298" name="Oval 297">
                  <a:extLst>
                    <a:ext uri="{FF2B5EF4-FFF2-40B4-BE49-F238E27FC236}">
                      <a16:creationId xmlns:a16="http://schemas.microsoft.com/office/drawing/2014/main" id="{383EC031-7978-594F-9D67-2E95B82E0581}"/>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9" name="Oval 298">
                  <a:extLst>
                    <a:ext uri="{FF2B5EF4-FFF2-40B4-BE49-F238E27FC236}">
                      <a16:creationId xmlns:a16="http://schemas.microsoft.com/office/drawing/2014/main" id="{8A016B35-FEDB-B44F-91D0-2DD234D8F244}"/>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00" name="Picture 10" descr="Height Limit Icons - Download Free Vector Icons | Noun Project">
                  <a:extLst>
                    <a:ext uri="{FF2B5EF4-FFF2-40B4-BE49-F238E27FC236}">
                      <a16:creationId xmlns:a16="http://schemas.microsoft.com/office/drawing/2014/main" id="{70FE27FE-36A3-C843-B9A4-2D53042FDEF5}"/>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301" name="Group 300">
                  <a:extLst>
                    <a:ext uri="{FF2B5EF4-FFF2-40B4-BE49-F238E27FC236}">
                      <a16:creationId xmlns:a16="http://schemas.microsoft.com/office/drawing/2014/main" id="{DB60DD96-E799-574D-BCFD-2615F127B1AD}"/>
                    </a:ext>
                  </a:extLst>
                </p:cNvPr>
                <p:cNvGrpSpPr/>
                <p:nvPr/>
              </p:nvGrpSpPr>
              <p:grpSpPr>
                <a:xfrm>
                  <a:off x="198248" y="4556489"/>
                  <a:ext cx="1265441" cy="281764"/>
                  <a:chOff x="162932" y="6330266"/>
                  <a:chExt cx="1265441" cy="281764"/>
                </a:xfrm>
              </p:grpSpPr>
              <p:pic>
                <p:nvPicPr>
                  <p:cNvPr id="305" name="Picture 2" descr="Late Icon #309591 - Free Icons Library">
                    <a:extLst>
                      <a:ext uri="{FF2B5EF4-FFF2-40B4-BE49-F238E27FC236}">
                        <a16:creationId xmlns:a16="http://schemas.microsoft.com/office/drawing/2014/main" id="{8176F661-5EDD-974F-9132-916052983724}"/>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8" descr="Clock circular outline - Free Tools and utensils icons">
                    <a:extLst>
                      <a:ext uri="{FF2B5EF4-FFF2-40B4-BE49-F238E27FC236}">
                        <a16:creationId xmlns:a16="http://schemas.microsoft.com/office/drawing/2014/main" id="{5A2F0141-843A-AF41-9132-D237FA64A817}"/>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07" name="TextBox 306">
                    <a:extLst>
                      <a:ext uri="{FF2B5EF4-FFF2-40B4-BE49-F238E27FC236}">
                        <a16:creationId xmlns:a16="http://schemas.microsoft.com/office/drawing/2014/main" id="{1C79AE48-BFE5-3F4C-8FAC-BEC4071E05B3}"/>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308" name="TextBox 307">
                    <a:extLst>
                      <a:ext uri="{FF2B5EF4-FFF2-40B4-BE49-F238E27FC236}">
                        <a16:creationId xmlns:a16="http://schemas.microsoft.com/office/drawing/2014/main" id="{4E88BD97-C3CB-264E-8BB8-A7BF4298D9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302" name="TextBox 301">
                  <a:extLst>
                    <a:ext uri="{FF2B5EF4-FFF2-40B4-BE49-F238E27FC236}">
                      <a16:creationId xmlns:a16="http://schemas.microsoft.com/office/drawing/2014/main" id="{E5181EC8-7661-1A48-87B9-0740B867E8AA}"/>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303" name="TextBox 302">
                  <a:extLst>
                    <a:ext uri="{FF2B5EF4-FFF2-40B4-BE49-F238E27FC236}">
                      <a16:creationId xmlns:a16="http://schemas.microsoft.com/office/drawing/2014/main" id="{7C00BE0D-A8EF-7646-914B-CA71512004D3}"/>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304" name="TextBox 303">
                  <a:extLst>
                    <a:ext uri="{FF2B5EF4-FFF2-40B4-BE49-F238E27FC236}">
                      <a16:creationId xmlns:a16="http://schemas.microsoft.com/office/drawing/2014/main" id="{328E8C91-93A8-5749-8B0C-F50725FEFD9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25" name="Group 224">
                <a:extLst>
                  <a:ext uri="{FF2B5EF4-FFF2-40B4-BE49-F238E27FC236}">
                    <a16:creationId xmlns:a16="http://schemas.microsoft.com/office/drawing/2014/main" id="{9C7F221F-6448-F64F-A686-4F324CBE8831}"/>
                  </a:ext>
                </a:extLst>
              </p:cNvPr>
              <p:cNvGrpSpPr/>
              <p:nvPr/>
            </p:nvGrpSpPr>
            <p:grpSpPr>
              <a:xfrm>
                <a:off x="74211" y="1785535"/>
                <a:ext cx="2462397" cy="1515500"/>
                <a:chOff x="74211" y="1785535"/>
                <a:chExt cx="2462397" cy="1515500"/>
              </a:xfrm>
            </p:grpSpPr>
            <p:sp>
              <p:nvSpPr>
                <p:cNvPr id="262" name="Rectangle 261">
                  <a:extLst>
                    <a:ext uri="{FF2B5EF4-FFF2-40B4-BE49-F238E27FC236}">
                      <a16:creationId xmlns:a16="http://schemas.microsoft.com/office/drawing/2014/main" id="{C91C1D47-5067-F442-BBD1-422596BFD822}"/>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TextBox 262">
                  <a:extLst>
                    <a:ext uri="{FF2B5EF4-FFF2-40B4-BE49-F238E27FC236}">
                      <a16:creationId xmlns:a16="http://schemas.microsoft.com/office/drawing/2014/main" id="{547F2CC9-5610-5848-A00D-83FB8FE44A5D}"/>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267" name="TextBox 266">
                  <a:extLst>
                    <a:ext uri="{FF2B5EF4-FFF2-40B4-BE49-F238E27FC236}">
                      <a16:creationId xmlns:a16="http://schemas.microsoft.com/office/drawing/2014/main" id="{E7164D92-A0E4-BF4F-8A97-92B0D38E225A}"/>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269" name="Group 268">
                  <a:extLst>
                    <a:ext uri="{FF2B5EF4-FFF2-40B4-BE49-F238E27FC236}">
                      <a16:creationId xmlns:a16="http://schemas.microsoft.com/office/drawing/2014/main" id="{CE560571-06AF-6E49-BC92-ED7B87A05711}"/>
                    </a:ext>
                  </a:extLst>
                </p:cNvPr>
                <p:cNvGrpSpPr/>
                <p:nvPr/>
              </p:nvGrpSpPr>
              <p:grpSpPr>
                <a:xfrm>
                  <a:off x="240394" y="2350445"/>
                  <a:ext cx="1633910" cy="514925"/>
                  <a:chOff x="0" y="933685"/>
                  <a:chExt cx="6899910" cy="2924628"/>
                </a:xfrm>
              </p:grpSpPr>
              <p:pic>
                <p:nvPicPr>
                  <p:cNvPr id="294" name="Picture 4" descr="World of Wizardry, The Shambles Harry Potter">
                    <a:extLst>
                      <a:ext uri="{FF2B5EF4-FFF2-40B4-BE49-F238E27FC236}">
                        <a16:creationId xmlns:a16="http://schemas.microsoft.com/office/drawing/2014/main" id="{39B84E74-A6D3-D84D-A7F5-43E3B5337BC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295" name="Rectangle 294">
                    <a:extLst>
                      <a:ext uri="{FF2B5EF4-FFF2-40B4-BE49-F238E27FC236}">
                        <a16:creationId xmlns:a16="http://schemas.microsoft.com/office/drawing/2014/main" id="{ACA18FAA-9CFA-9544-B8D7-7DD8E5613A46}"/>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0" name="TextBox 269">
                  <a:extLst>
                    <a:ext uri="{FF2B5EF4-FFF2-40B4-BE49-F238E27FC236}">
                      <a16:creationId xmlns:a16="http://schemas.microsoft.com/office/drawing/2014/main" id="{5FFBA7D8-2D33-8C43-9331-FE360710B818}"/>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271" name="Oval 270">
                  <a:extLst>
                    <a:ext uri="{FF2B5EF4-FFF2-40B4-BE49-F238E27FC236}">
                      <a16:creationId xmlns:a16="http://schemas.microsoft.com/office/drawing/2014/main" id="{85EEE0E0-7F3D-8046-B088-19C3937CFF87}"/>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2" name="Oval 271">
                  <a:extLst>
                    <a:ext uri="{FF2B5EF4-FFF2-40B4-BE49-F238E27FC236}">
                      <a16:creationId xmlns:a16="http://schemas.microsoft.com/office/drawing/2014/main" id="{6E55EF94-893B-CF48-8603-775762676D3E}"/>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289" name="Group 288">
                  <a:extLst>
                    <a:ext uri="{FF2B5EF4-FFF2-40B4-BE49-F238E27FC236}">
                      <a16:creationId xmlns:a16="http://schemas.microsoft.com/office/drawing/2014/main" id="{F9A3E018-7F0E-144C-BB92-EDEDE21C5AA9}"/>
                    </a:ext>
                  </a:extLst>
                </p:cNvPr>
                <p:cNvGrpSpPr/>
                <p:nvPr/>
              </p:nvGrpSpPr>
              <p:grpSpPr>
                <a:xfrm>
                  <a:off x="205666" y="3005764"/>
                  <a:ext cx="1265441" cy="281764"/>
                  <a:chOff x="162932" y="6330266"/>
                  <a:chExt cx="1265441" cy="281764"/>
                </a:xfrm>
              </p:grpSpPr>
              <p:pic>
                <p:nvPicPr>
                  <p:cNvPr id="290" name="Picture 2" descr="Late Icon #309591 - Free Icons Library">
                    <a:extLst>
                      <a:ext uri="{FF2B5EF4-FFF2-40B4-BE49-F238E27FC236}">
                        <a16:creationId xmlns:a16="http://schemas.microsoft.com/office/drawing/2014/main" id="{82F83959-526D-AA4C-AB2F-AC9CEFBE2D3D}"/>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8" descr="Clock circular outline - Free Tools and utensils icons">
                    <a:extLst>
                      <a:ext uri="{FF2B5EF4-FFF2-40B4-BE49-F238E27FC236}">
                        <a16:creationId xmlns:a16="http://schemas.microsoft.com/office/drawing/2014/main" id="{FECFC39F-AFFB-5640-B01C-79E1122889FE}"/>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92" name="TextBox 291">
                    <a:extLst>
                      <a:ext uri="{FF2B5EF4-FFF2-40B4-BE49-F238E27FC236}">
                        <a16:creationId xmlns:a16="http://schemas.microsoft.com/office/drawing/2014/main" id="{B90E56EB-81F3-8A4C-8AE0-D6FCAB0999F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93" name="TextBox 292">
                    <a:extLst>
                      <a:ext uri="{FF2B5EF4-FFF2-40B4-BE49-F238E27FC236}">
                        <a16:creationId xmlns:a16="http://schemas.microsoft.com/office/drawing/2014/main" id="{EFAB500C-7CF8-3E4F-B333-C698B4EC84B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226" name="Group 225">
                <a:extLst>
                  <a:ext uri="{FF2B5EF4-FFF2-40B4-BE49-F238E27FC236}">
                    <a16:creationId xmlns:a16="http://schemas.microsoft.com/office/drawing/2014/main" id="{4EF813C2-02FC-6645-8FA0-1BDDD1837E07}"/>
                  </a:ext>
                </a:extLst>
              </p:cNvPr>
              <p:cNvGrpSpPr/>
              <p:nvPr/>
            </p:nvGrpSpPr>
            <p:grpSpPr>
              <a:xfrm>
                <a:off x="96154" y="6906052"/>
                <a:ext cx="5071196" cy="1517204"/>
                <a:chOff x="96154" y="6906052"/>
                <a:chExt cx="5071196" cy="1517204"/>
              </a:xfrm>
            </p:grpSpPr>
            <p:grpSp>
              <p:nvGrpSpPr>
                <p:cNvPr id="250" name="Group 249">
                  <a:extLst>
                    <a:ext uri="{FF2B5EF4-FFF2-40B4-BE49-F238E27FC236}">
                      <a16:creationId xmlns:a16="http://schemas.microsoft.com/office/drawing/2014/main" id="{696A76E8-D086-754B-9F0D-A3A17EE60144}"/>
                    </a:ext>
                  </a:extLst>
                </p:cNvPr>
                <p:cNvGrpSpPr/>
                <p:nvPr/>
              </p:nvGrpSpPr>
              <p:grpSpPr>
                <a:xfrm>
                  <a:off x="96154" y="6906052"/>
                  <a:ext cx="2589875" cy="1503331"/>
                  <a:chOff x="96154" y="6906052"/>
                  <a:chExt cx="2589875" cy="1503331"/>
                </a:xfrm>
              </p:grpSpPr>
              <p:sp>
                <p:nvSpPr>
                  <p:cNvPr id="252" name="Rectangle 251">
                    <a:extLst>
                      <a:ext uri="{FF2B5EF4-FFF2-40B4-BE49-F238E27FC236}">
                        <a16:creationId xmlns:a16="http://schemas.microsoft.com/office/drawing/2014/main" id="{AEEE0F9F-6867-C944-8272-253C9B16315E}"/>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3" name="Group 252">
                    <a:extLst>
                      <a:ext uri="{FF2B5EF4-FFF2-40B4-BE49-F238E27FC236}">
                        <a16:creationId xmlns:a16="http://schemas.microsoft.com/office/drawing/2014/main" id="{704CFF74-4197-B145-8857-FEDB6C15D519}"/>
                      </a:ext>
                    </a:extLst>
                  </p:cNvPr>
                  <p:cNvGrpSpPr/>
                  <p:nvPr/>
                </p:nvGrpSpPr>
                <p:grpSpPr>
                  <a:xfrm>
                    <a:off x="120957" y="6978274"/>
                    <a:ext cx="2565072" cy="449635"/>
                    <a:chOff x="92535" y="6920001"/>
                    <a:chExt cx="2565072" cy="449635"/>
                  </a:xfrm>
                </p:grpSpPr>
                <p:sp>
                  <p:nvSpPr>
                    <p:cNvPr id="260" name="TextBox 259">
                      <a:extLst>
                        <a:ext uri="{FF2B5EF4-FFF2-40B4-BE49-F238E27FC236}">
                          <a16:creationId xmlns:a16="http://schemas.microsoft.com/office/drawing/2014/main" id="{15208AEB-7A81-E347-A718-90E7A759C787}"/>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61" name="TextBox 260">
                      <a:extLst>
                        <a:ext uri="{FF2B5EF4-FFF2-40B4-BE49-F238E27FC236}">
                          <a16:creationId xmlns:a16="http://schemas.microsoft.com/office/drawing/2014/main" id="{E5BB8C85-8773-614E-906C-5769DEC90FFF}"/>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254" name="Picture 2" descr="THE WIZARDING WORLD OF HARRY POTTER™ | Universal Studios Japan | USJ">
                    <a:extLst>
                      <a:ext uri="{FF2B5EF4-FFF2-40B4-BE49-F238E27FC236}">
                        <a16:creationId xmlns:a16="http://schemas.microsoft.com/office/drawing/2014/main" id="{78046B8C-0829-2B41-BCE5-12E2E5A84E9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255" name="Group 254">
                    <a:extLst>
                      <a:ext uri="{FF2B5EF4-FFF2-40B4-BE49-F238E27FC236}">
                        <a16:creationId xmlns:a16="http://schemas.microsoft.com/office/drawing/2014/main" id="{3036AAD2-9B47-6D40-8DD0-B86C14A949C7}"/>
                      </a:ext>
                    </a:extLst>
                  </p:cNvPr>
                  <p:cNvGrpSpPr/>
                  <p:nvPr/>
                </p:nvGrpSpPr>
                <p:grpSpPr>
                  <a:xfrm>
                    <a:off x="238628" y="8030038"/>
                    <a:ext cx="624226" cy="281764"/>
                    <a:chOff x="161189" y="6312288"/>
                    <a:chExt cx="624226" cy="281764"/>
                  </a:xfrm>
                </p:grpSpPr>
                <p:pic>
                  <p:nvPicPr>
                    <p:cNvPr id="258" name="Picture 2" descr="Late Icon #309591 - Free Icons Library">
                      <a:extLst>
                        <a:ext uri="{FF2B5EF4-FFF2-40B4-BE49-F238E27FC236}">
                          <a16:creationId xmlns:a16="http://schemas.microsoft.com/office/drawing/2014/main" id="{6E63BB3A-644C-6B45-9548-10172178E5CA}"/>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4FFF13FC-FF8C-8643-A779-31D06EF1E70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256" name="Oval 255">
                    <a:extLst>
                      <a:ext uri="{FF2B5EF4-FFF2-40B4-BE49-F238E27FC236}">
                        <a16:creationId xmlns:a16="http://schemas.microsoft.com/office/drawing/2014/main" id="{ACB12F9A-6F15-174C-9536-73B63B528D85}"/>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7" name="Oval 256">
                    <a:extLst>
                      <a:ext uri="{FF2B5EF4-FFF2-40B4-BE49-F238E27FC236}">
                        <a16:creationId xmlns:a16="http://schemas.microsoft.com/office/drawing/2014/main" id="{B3D0984A-C82F-DA4C-9337-56E740EDB53C}"/>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51" name="TextBox 250">
                  <a:extLst>
                    <a:ext uri="{FF2B5EF4-FFF2-40B4-BE49-F238E27FC236}">
                      <a16:creationId xmlns:a16="http://schemas.microsoft.com/office/drawing/2014/main" id="{94089BC0-89AB-3F4D-8513-B927AD218ACE}"/>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227" name="Group 226">
                <a:extLst>
                  <a:ext uri="{FF2B5EF4-FFF2-40B4-BE49-F238E27FC236}">
                    <a16:creationId xmlns:a16="http://schemas.microsoft.com/office/drawing/2014/main" id="{3F25BA56-23AB-E049-AA65-617B41213D38}"/>
                  </a:ext>
                </a:extLst>
              </p:cNvPr>
              <p:cNvGrpSpPr/>
              <p:nvPr/>
            </p:nvGrpSpPr>
            <p:grpSpPr>
              <a:xfrm>
                <a:off x="186349" y="2634807"/>
                <a:ext cx="1900352" cy="5714863"/>
                <a:chOff x="186349" y="2634807"/>
                <a:chExt cx="1900352" cy="5714863"/>
              </a:xfrm>
            </p:grpSpPr>
            <p:pic>
              <p:nvPicPr>
                <p:cNvPr id="228" name="Picture 2" descr="Halal Malaysia Logo Vector (.EPS) Free Download">
                  <a:extLst>
                    <a:ext uri="{FF2B5EF4-FFF2-40B4-BE49-F238E27FC236}">
                      <a16:creationId xmlns:a16="http://schemas.microsoft.com/office/drawing/2014/main" id="{70454157-DB01-CA4C-9406-DEB4263EB779}"/>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6" descr="Plant Based Icons - Download Free Vector Icons | Noun Project">
                  <a:extLst>
                    <a:ext uri="{FF2B5EF4-FFF2-40B4-BE49-F238E27FC236}">
                      <a16:creationId xmlns:a16="http://schemas.microsoft.com/office/drawing/2014/main" id="{18E602BB-ADC9-C744-A5E8-F8D4A9EEAF57}"/>
                    </a:ext>
                  </a:extLst>
                </p:cNvPr>
                <p:cNvPicPr>
                  <a:picLocks noChangeAspect="1" noChangeArrowheads="1"/>
                </p:cNvPicPr>
                <p:nvPr/>
              </p:nvPicPr>
              <p:blipFill>
                <a:blip r:embed="rId21">
                  <a:lum bright="70000" contrast="-70000"/>
                  <a:extLst>
                    <a:ext uri="{BEBA8EAE-BF5A-486C-A8C5-ECC9F3942E4B}">
                      <a14:imgProps xmlns:a14="http://schemas.microsoft.com/office/drawing/2010/main">
                        <a14:imgLayer r:embed="rId22">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29">
                  <a:extLst>
                    <a:ext uri="{FF2B5EF4-FFF2-40B4-BE49-F238E27FC236}">
                      <a16:creationId xmlns:a16="http://schemas.microsoft.com/office/drawing/2014/main" id="{61B92695-0830-7F47-B156-F7CA6BD57F3D}"/>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10000" b="90000" l="10000" r="90000"/>
                          </a14:imgEffect>
                        </a14:imgLayer>
                      </a14:imgProps>
                    </a:ext>
                  </a:extLst>
                </a:blip>
                <a:stretch>
                  <a:fillRect/>
                </a:stretch>
              </p:blipFill>
              <p:spPr>
                <a:xfrm>
                  <a:off x="1235923" y="7865730"/>
                  <a:ext cx="365025" cy="294199"/>
                </a:xfrm>
                <a:prstGeom prst="rect">
                  <a:avLst/>
                </a:prstGeom>
              </p:spPr>
            </p:pic>
            <p:pic>
              <p:nvPicPr>
                <p:cNvPr id="231" name="Picture 230">
                  <a:extLst>
                    <a:ext uri="{FF2B5EF4-FFF2-40B4-BE49-F238E27FC236}">
                      <a16:creationId xmlns:a16="http://schemas.microsoft.com/office/drawing/2014/main" id="{E6483BC4-D44D-0841-AC66-9D9D18401041}"/>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232" name="Picture 231">
                  <a:extLst>
                    <a:ext uri="{FF2B5EF4-FFF2-40B4-BE49-F238E27FC236}">
                      <a16:creationId xmlns:a16="http://schemas.microsoft.com/office/drawing/2014/main" id="{1AF6573B-873F-DD49-9D07-42CB087EC590}"/>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233" name="Picture 232">
                  <a:extLst>
                    <a:ext uri="{FF2B5EF4-FFF2-40B4-BE49-F238E27FC236}">
                      <a16:creationId xmlns:a16="http://schemas.microsoft.com/office/drawing/2014/main" id="{A8E36030-E798-9647-9377-10AB46DD3D82}"/>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239" name="Picture 238">
                  <a:extLst>
                    <a:ext uri="{FF2B5EF4-FFF2-40B4-BE49-F238E27FC236}">
                      <a16:creationId xmlns:a16="http://schemas.microsoft.com/office/drawing/2014/main" id="{D2A61208-73CB-2547-AA98-6F0AF3850ED7}"/>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242" name="Picture 241">
                  <a:extLst>
                    <a:ext uri="{FF2B5EF4-FFF2-40B4-BE49-F238E27FC236}">
                      <a16:creationId xmlns:a16="http://schemas.microsoft.com/office/drawing/2014/main" id="{A850BB5C-BFA5-7E4D-9B2B-68B6616F2D92}"/>
                    </a:ext>
                  </a:extLst>
                </p:cNvPr>
                <p:cNvPicPr>
                  <a:picLocks noChangeAspect="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243" name="Picture 242">
                  <a:extLst>
                    <a:ext uri="{FF2B5EF4-FFF2-40B4-BE49-F238E27FC236}">
                      <a16:creationId xmlns:a16="http://schemas.microsoft.com/office/drawing/2014/main" id="{FB483068-BD9F-1D44-A918-EA3F3E37827D}"/>
                    </a:ext>
                  </a:extLst>
                </p:cNvPr>
                <p:cNvPicPr>
                  <a:picLocks noChangeAspect="1"/>
                </p:cNvPicPr>
                <p:nvPr/>
              </p:nvPicPr>
              <p:blipFill>
                <a:blip r:embed="rId40">
                  <a:extLst>
                    <a:ext uri="{BEBA8EAE-BF5A-486C-A8C5-ECC9F3942E4B}">
                      <a14:imgProps xmlns:a14="http://schemas.microsoft.com/office/drawing/2010/main">
                        <a14:imgLayer r:embed="rId41">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249" name="Picture 248">
                  <a:extLst>
                    <a:ext uri="{FF2B5EF4-FFF2-40B4-BE49-F238E27FC236}">
                      <a16:creationId xmlns:a16="http://schemas.microsoft.com/office/drawing/2014/main" id="{963DABD6-F4A9-8841-8383-4227A7956E7F}"/>
                    </a:ext>
                  </a:extLst>
                </p:cNvPr>
                <p:cNvPicPr>
                  <a:picLocks noChangeAspect="1"/>
                </p:cNvPicPr>
                <p:nvPr/>
              </p:nvPicPr>
              <p:blipFill>
                <a:blip r:embed="rId42">
                  <a:extLst>
                    <a:ext uri="{BEBA8EAE-BF5A-486C-A8C5-ECC9F3942E4B}">
                      <a14:imgProps xmlns:a14="http://schemas.microsoft.com/office/drawing/2010/main">
                        <a14:imgLayer r:embed="rId43">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grpSp>
          <p:nvGrpSpPr>
            <p:cNvPr id="181" name="Group 180">
              <a:extLst>
                <a:ext uri="{FF2B5EF4-FFF2-40B4-BE49-F238E27FC236}">
                  <a16:creationId xmlns:a16="http://schemas.microsoft.com/office/drawing/2014/main" id="{C34FAE14-229A-E94C-A113-FFD079733E8A}"/>
                </a:ext>
              </a:extLst>
            </p:cNvPr>
            <p:cNvGrpSpPr/>
            <p:nvPr/>
          </p:nvGrpSpPr>
          <p:grpSpPr>
            <a:xfrm>
              <a:off x="108479" y="8589311"/>
              <a:ext cx="2462397" cy="1515500"/>
              <a:chOff x="108479" y="8589311"/>
              <a:chExt cx="2462397" cy="1515500"/>
            </a:xfrm>
          </p:grpSpPr>
          <p:grpSp>
            <p:nvGrpSpPr>
              <p:cNvPr id="183" name="Group 182">
                <a:extLst>
                  <a:ext uri="{FF2B5EF4-FFF2-40B4-BE49-F238E27FC236}">
                    <a16:creationId xmlns:a16="http://schemas.microsoft.com/office/drawing/2014/main" id="{7A0E2AEC-92A1-554B-BC1B-0E20CF735229}"/>
                  </a:ext>
                </a:extLst>
              </p:cNvPr>
              <p:cNvGrpSpPr/>
              <p:nvPr/>
            </p:nvGrpSpPr>
            <p:grpSpPr>
              <a:xfrm>
                <a:off x="108479" y="8589311"/>
                <a:ext cx="2462397" cy="1515500"/>
                <a:chOff x="74211" y="1785535"/>
                <a:chExt cx="2462397" cy="1515500"/>
              </a:xfrm>
            </p:grpSpPr>
            <p:sp>
              <p:nvSpPr>
                <p:cNvPr id="199" name="Rectangle 198">
                  <a:extLst>
                    <a:ext uri="{FF2B5EF4-FFF2-40B4-BE49-F238E27FC236}">
                      <a16:creationId xmlns:a16="http://schemas.microsoft.com/office/drawing/2014/main" id="{87995167-523C-2B48-88DA-5F8383BFCDCA}"/>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TextBox 205">
                  <a:extLst>
                    <a:ext uri="{FF2B5EF4-FFF2-40B4-BE49-F238E27FC236}">
                      <a16:creationId xmlns:a16="http://schemas.microsoft.com/office/drawing/2014/main" id="{F63B2088-BC6F-A648-8642-7AF8D2B38209}"/>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07" name="TextBox 206">
                  <a:extLst>
                    <a:ext uri="{FF2B5EF4-FFF2-40B4-BE49-F238E27FC236}">
                      <a16:creationId xmlns:a16="http://schemas.microsoft.com/office/drawing/2014/main" id="{03F733C9-ECF1-A94E-93C1-682C2F912DF8}"/>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8" name="TextBox 207">
                  <a:extLst>
                    <a:ext uri="{FF2B5EF4-FFF2-40B4-BE49-F238E27FC236}">
                      <a16:creationId xmlns:a16="http://schemas.microsoft.com/office/drawing/2014/main" id="{B1373D08-A576-CF47-94AB-2CE3D85ACC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18" name="Group 217">
                  <a:extLst>
                    <a:ext uri="{FF2B5EF4-FFF2-40B4-BE49-F238E27FC236}">
                      <a16:creationId xmlns:a16="http://schemas.microsoft.com/office/drawing/2014/main" id="{CBFA4288-F738-FE40-8010-CA0EFA4034EF}"/>
                    </a:ext>
                  </a:extLst>
                </p:cNvPr>
                <p:cNvGrpSpPr/>
                <p:nvPr/>
              </p:nvGrpSpPr>
              <p:grpSpPr>
                <a:xfrm>
                  <a:off x="205666" y="3005764"/>
                  <a:ext cx="1265441" cy="281764"/>
                  <a:chOff x="162932" y="6330266"/>
                  <a:chExt cx="1265441" cy="281764"/>
                </a:xfrm>
              </p:grpSpPr>
              <p:pic>
                <p:nvPicPr>
                  <p:cNvPr id="219" name="Picture 2" descr="Late Icon #309591 - Free Icons Library">
                    <a:extLst>
                      <a:ext uri="{FF2B5EF4-FFF2-40B4-BE49-F238E27FC236}">
                        <a16:creationId xmlns:a16="http://schemas.microsoft.com/office/drawing/2014/main" id="{7C84682F-352D-7D4F-B379-F191B0F74244}"/>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descr="Clock circular outline - Free Tools and utensils icons">
                    <a:extLst>
                      <a:ext uri="{FF2B5EF4-FFF2-40B4-BE49-F238E27FC236}">
                        <a16:creationId xmlns:a16="http://schemas.microsoft.com/office/drawing/2014/main" id="{95135515-4C59-654E-863D-162811604D81}"/>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a:extLst>
                      <a:ext uri="{FF2B5EF4-FFF2-40B4-BE49-F238E27FC236}">
                        <a16:creationId xmlns:a16="http://schemas.microsoft.com/office/drawing/2014/main" id="{9CC814D2-6BF5-2A4F-A178-9A41E6B6A16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22" name="TextBox 221">
                    <a:extLst>
                      <a:ext uri="{FF2B5EF4-FFF2-40B4-BE49-F238E27FC236}">
                        <a16:creationId xmlns:a16="http://schemas.microsoft.com/office/drawing/2014/main" id="{946999FB-BFDA-2A43-A063-6992890332F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87" name="Group 186">
                <a:extLst>
                  <a:ext uri="{FF2B5EF4-FFF2-40B4-BE49-F238E27FC236}">
                    <a16:creationId xmlns:a16="http://schemas.microsoft.com/office/drawing/2014/main" id="{D06E6E13-2EB6-5B4C-ABED-52F997F9AC1F}"/>
                  </a:ext>
                </a:extLst>
              </p:cNvPr>
              <p:cNvGrpSpPr/>
              <p:nvPr/>
            </p:nvGrpSpPr>
            <p:grpSpPr>
              <a:xfrm>
                <a:off x="218646" y="9136963"/>
                <a:ext cx="1860854" cy="719949"/>
                <a:chOff x="218646" y="9136963"/>
                <a:chExt cx="1860854" cy="719949"/>
              </a:xfrm>
            </p:grpSpPr>
            <p:pic>
              <p:nvPicPr>
                <p:cNvPr id="189" name="Picture 2" descr="Mr. Chong&amp;#39;s Potion Shop | Insomnia Builds | Flickr">
                  <a:extLst>
                    <a:ext uri="{FF2B5EF4-FFF2-40B4-BE49-F238E27FC236}">
                      <a16:creationId xmlns:a16="http://schemas.microsoft.com/office/drawing/2014/main" id="{5955DF98-F9EF-2D41-B983-BCA83257A47F}"/>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190" name="Oval 189">
                  <a:extLst>
                    <a:ext uri="{FF2B5EF4-FFF2-40B4-BE49-F238E27FC236}">
                      <a16:creationId xmlns:a16="http://schemas.microsoft.com/office/drawing/2014/main" id="{F27A6F24-6BDC-964C-85E8-AFE51022B9B8}"/>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6" name="Oval 195">
                  <a:extLst>
                    <a:ext uri="{FF2B5EF4-FFF2-40B4-BE49-F238E27FC236}">
                      <a16:creationId xmlns:a16="http://schemas.microsoft.com/office/drawing/2014/main" id="{15FC70DE-62D9-584C-9CAE-09C6C386DD4F}"/>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197" name="Picture 196">
                  <a:extLst>
                    <a:ext uri="{FF2B5EF4-FFF2-40B4-BE49-F238E27FC236}">
                      <a16:creationId xmlns:a16="http://schemas.microsoft.com/office/drawing/2014/main" id="{172E5C70-FAA8-5B4B-8684-6FB109936AF3}"/>
                    </a:ext>
                  </a:extLst>
                </p:cNvPr>
                <p:cNvPicPr>
                  <a:picLocks noChangeAspect="1"/>
                </p:cNvPicPr>
                <p:nvPr/>
              </p:nvPicPr>
              <p:blipFill>
                <a:blip r:embed="rId34">
                  <a:extLst>
                    <a:ext uri="{BEBA8EAE-BF5A-486C-A8C5-ECC9F3942E4B}">
                      <a14:imgProps xmlns:a14="http://schemas.microsoft.com/office/drawing/2010/main">
                        <a14:imgLayer r:embed="rId45">
                          <a14:imgEffect>
                            <a14:backgroundRemoval t="10000" b="90000" l="10000" r="90000"/>
                          </a14:imgEffect>
                        </a14:imgLayer>
                      </a14:imgProps>
                    </a:ext>
                  </a:extLst>
                </a:blip>
                <a:stretch>
                  <a:fillRect/>
                </a:stretch>
              </p:blipFill>
              <p:spPr>
                <a:xfrm>
                  <a:off x="1296453" y="9436695"/>
                  <a:ext cx="399013" cy="420217"/>
                </a:xfrm>
                <a:prstGeom prst="rect">
                  <a:avLst/>
                </a:prstGeom>
              </p:spPr>
            </p:pic>
            <p:pic>
              <p:nvPicPr>
                <p:cNvPr id="198" name="Picture 197">
                  <a:extLst>
                    <a:ext uri="{FF2B5EF4-FFF2-40B4-BE49-F238E27FC236}">
                      <a16:creationId xmlns:a16="http://schemas.microsoft.com/office/drawing/2014/main" id="{62EC33CB-42A6-9945-9EB1-24562D2CD0AC}"/>
                    </a:ext>
                  </a:extLst>
                </p:cNvPr>
                <p:cNvPicPr>
                  <a:picLocks noChangeAspect="1"/>
                </p:cNvPicPr>
                <p:nvPr/>
              </p:nvPicPr>
              <p:blipFill>
                <a:blip r:embed="rId36">
                  <a:extLst>
                    <a:ext uri="{BEBA8EAE-BF5A-486C-A8C5-ECC9F3942E4B}">
                      <a14:imgProps xmlns:a14="http://schemas.microsoft.com/office/drawing/2010/main">
                        <a14:imgLayer r:embed="rId46">
                          <a14:imgEffect>
                            <a14:backgroundRemoval t="10000" b="90000" l="10000" r="90000"/>
                          </a14:imgEffect>
                        </a14:imgLayer>
                      </a14:imgProps>
                    </a:ext>
                  </a:extLst>
                </a:blip>
                <a:stretch>
                  <a:fillRect/>
                </a:stretch>
              </p:blipFill>
              <p:spPr>
                <a:xfrm>
                  <a:off x="1645961" y="9465260"/>
                  <a:ext cx="433539" cy="332503"/>
                </a:xfrm>
                <a:prstGeom prst="rect">
                  <a:avLst/>
                </a:prstGeom>
              </p:spPr>
            </p:pic>
          </p:grpSp>
        </p:grpSp>
      </p:grpSp>
      <p:sp>
        <p:nvSpPr>
          <p:cNvPr id="176" name="Graphic 4" descr="Right pointing backhand index ">
            <a:extLst>
              <a:ext uri="{FF2B5EF4-FFF2-40B4-BE49-F238E27FC236}">
                <a16:creationId xmlns:a16="http://schemas.microsoft.com/office/drawing/2014/main" id="{5805D173-0E5F-BE4B-987F-78DF975B6EBF}"/>
              </a:ext>
            </a:extLst>
          </p:cNvPr>
          <p:cNvSpPr/>
          <p:nvPr/>
        </p:nvSpPr>
        <p:spPr>
          <a:xfrm rot="16200000">
            <a:off x="4209719" y="4700533"/>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sp>
        <p:nvSpPr>
          <p:cNvPr id="177" name="Graphic 4" descr="Right pointing backhand index ">
            <a:extLst>
              <a:ext uri="{FF2B5EF4-FFF2-40B4-BE49-F238E27FC236}">
                <a16:creationId xmlns:a16="http://schemas.microsoft.com/office/drawing/2014/main" id="{FFCFE4B3-2714-5941-A221-4DAD03144F00}"/>
              </a:ext>
            </a:extLst>
          </p:cNvPr>
          <p:cNvSpPr/>
          <p:nvPr/>
        </p:nvSpPr>
        <p:spPr>
          <a:xfrm rot="16200000">
            <a:off x="1575738" y="1463651"/>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sp>
        <p:nvSpPr>
          <p:cNvPr id="182" name="Rectangle 181">
            <a:hlinkClick r:id="rId47" action="ppaction://hlinksldjump"/>
            <a:extLst>
              <a:ext uri="{FF2B5EF4-FFF2-40B4-BE49-F238E27FC236}">
                <a16:creationId xmlns:a16="http://schemas.microsoft.com/office/drawing/2014/main" id="{E93BB17F-61C1-864F-B88E-9A387322E736}"/>
              </a:ext>
            </a:extLst>
          </p:cNvPr>
          <p:cNvSpPr/>
          <p:nvPr/>
        </p:nvSpPr>
        <p:spPr>
          <a:xfrm>
            <a:off x="9831" y="-3032"/>
            <a:ext cx="933385" cy="90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 name="Rectangle 183">
            <a:hlinkClick r:id="rId23" action="ppaction://hlinksldjump"/>
            <a:extLst>
              <a:ext uri="{FF2B5EF4-FFF2-40B4-BE49-F238E27FC236}">
                <a16:creationId xmlns:a16="http://schemas.microsoft.com/office/drawing/2014/main" id="{AB23AA72-B1C9-C14E-9379-7D649BB761C6}"/>
              </a:ext>
            </a:extLst>
          </p:cNvPr>
          <p:cNvSpPr/>
          <p:nvPr/>
        </p:nvSpPr>
        <p:spPr>
          <a:xfrm>
            <a:off x="4810539" y="-6715"/>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5" name="Picture 2" descr="Delete - Free Tools and utensils icons">
            <a:extLst>
              <a:ext uri="{FF2B5EF4-FFF2-40B4-BE49-F238E27FC236}">
                <a16:creationId xmlns:a16="http://schemas.microsoft.com/office/drawing/2014/main" id="{C97CB105-7C5A-F649-998A-606246DF0C87}"/>
              </a:ext>
            </a:extLst>
          </p:cNvPr>
          <p:cNvPicPr>
            <a:picLocks noChangeAspect="1" noChangeArrowheads="1"/>
          </p:cNvPicPr>
          <p:nvPr/>
        </p:nvPicPr>
        <p:blipFill>
          <a:blip r:embed="rId48">
            <a:lum bright="70000" contrast="-70000"/>
            <a:extLst>
              <a:ext uri="{BEBA8EAE-BF5A-486C-A8C5-ECC9F3942E4B}">
                <a14:imgProps xmlns:a14="http://schemas.microsoft.com/office/drawing/2010/main">
                  <a14:imgLayer r:embed="rId4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25630" y="9328113"/>
            <a:ext cx="256266" cy="256266"/>
          </a:xfrm>
          <a:prstGeom prst="rect">
            <a:avLst/>
          </a:prstGeom>
          <a:noFill/>
          <a:extLst>
            <a:ext uri="{909E8E84-426E-40DD-AFC4-6F175D3DCCD1}">
              <a14:hiddenFill xmlns:a14="http://schemas.microsoft.com/office/drawing/2010/main">
                <a:solidFill>
                  <a:srgbClr val="FFFFFF"/>
                </a:solidFill>
              </a14:hiddenFill>
            </a:ext>
          </a:extLst>
        </p:spPr>
      </p:pic>
      <p:sp>
        <p:nvSpPr>
          <p:cNvPr id="186" name="Rectangle 185">
            <a:hlinkClick r:id="rId50" action="ppaction://hlinksldjump"/>
            <a:extLst>
              <a:ext uri="{FF2B5EF4-FFF2-40B4-BE49-F238E27FC236}">
                <a16:creationId xmlns:a16="http://schemas.microsoft.com/office/drawing/2014/main" id="{3B089199-4040-7E47-8982-D5C0998E7D77}"/>
              </a:ext>
            </a:extLst>
          </p:cNvPr>
          <p:cNvSpPr/>
          <p:nvPr/>
        </p:nvSpPr>
        <p:spPr>
          <a:xfrm>
            <a:off x="5542746" y="8903059"/>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 name="Rectangle 187">
            <a:hlinkClick r:id="rId51" action="ppaction://hlinksldjump"/>
            <a:extLst>
              <a:ext uri="{FF2B5EF4-FFF2-40B4-BE49-F238E27FC236}">
                <a16:creationId xmlns:a16="http://schemas.microsoft.com/office/drawing/2014/main" id="{4A92C2BB-A39D-B944-A2AF-011E9ABFC48A}"/>
              </a:ext>
            </a:extLst>
          </p:cNvPr>
          <p:cNvSpPr/>
          <p:nvPr/>
        </p:nvSpPr>
        <p:spPr>
          <a:xfrm>
            <a:off x="4162385" y="8904383"/>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1" name="Picture 6" descr="Plus sign - Free signs icons">
            <a:hlinkClick r:id="" action="ppaction://hlinkshowjump?jump=lastslideviewed"/>
            <a:extLst>
              <a:ext uri="{FF2B5EF4-FFF2-40B4-BE49-F238E27FC236}">
                <a16:creationId xmlns:a16="http://schemas.microsoft.com/office/drawing/2014/main" id="{A3EF3599-E746-334F-90BF-EE788547E4A0}"/>
              </a:ext>
            </a:extLst>
          </p:cNvPr>
          <p:cNvPicPr>
            <a:picLocks noChangeAspect="1" noChangeArrowheads="1"/>
          </p:cNvPicPr>
          <p:nvPr/>
        </p:nvPicPr>
        <p:blipFill>
          <a:blip r:embed="rId52">
            <a:lum bright="70000" contrast="-70000"/>
            <a:extLst>
              <a:ext uri="{BEBA8EAE-BF5A-486C-A8C5-ECC9F3942E4B}">
                <a14:imgProps xmlns:a14="http://schemas.microsoft.com/office/drawing/2010/main">
                  <a14:imgLayer r:embed="rId5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4338633" y="2742494"/>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6" descr="Plus sign - Free signs icons">
            <a:hlinkClick r:id="" action="ppaction://hlinkshowjump?jump=lastslideviewed"/>
            <a:extLst>
              <a:ext uri="{FF2B5EF4-FFF2-40B4-BE49-F238E27FC236}">
                <a16:creationId xmlns:a16="http://schemas.microsoft.com/office/drawing/2014/main" id="{824EE5D4-EE27-8E4C-B5EE-AFF0D0BE45B3}"/>
              </a:ext>
            </a:extLst>
          </p:cNvPr>
          <p:cNvPicPr>
            <a:picLocks noChangeAspect="1" noChangeArrowheads="1"/>
          </p:cNvPicPr>
          <p:nvPr/>
        </p:nvPicPr>
        <p:blipFill>
          <a:blip r:embed="rId52">
            <a:lum bright="70000" contrast="-70000"/>
            <a:extLst>
              <a:ext uri="{BEBA8EAE-BF5A-486C-A8C5-ECC9F3942E4B}">
                <a14:imgProps xmlns:a14="http://schemas.microsoft.com/office/drawing/2010/main">
                  <a14:imgLayer r:embed="rId5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3990425"/>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6" descr="Plus sign - Free signs icons">
            <a:hlinkClick r:id="" action="ppaction://hlinkshowjump?jump=lastslideviewed"/>
            <a:extLst>
              <a:ext uri="{FF2B5EF4-FFF2-40B4-BE49-F238E27FC236}">
                <a16:creationId xmlns:a16="http://schemas.microsoft.com/office/drawing/2014/main" id="{8B85B219-FCD9-BD45-AE2F-3F7C4A411B97}"/>
              </a:ext>
            </a:extLst>
          </p:cNvPr>
          <p:cNvPicPr>
            <a:picLocks noChangeAspect="1" noChangeArrowheads="1"/>
          </p:cNvPicPr>
          <p:nvPr/>
        </p:nvPicPr>
        <p:blipFill>
          <a:blip r:embed="rId52">
            <a:lum bright="70000" contrast="-70000"/>
            <a:extLst>
              <a:ext uri="{BEBA8EAE-BF5A-486C-A8C5-ECC9F3942E4B}">
                <a14:imgProps xmlns:a14="http://schemas.microsoft.com/office/drawing/2010/main">
                  <a14:imgLayer r:embed="rId5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5070545"/>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6" descr="Plus sign - Free signs icons">
            <a:hlinkClick r:id="" action="ppaction://hlinkshowjump?jump=lastslideviewed"/>
            <a:extLst>
              <a:ext uri="{FF2B5EF4-FFF2-40B4-BE49-F238E27FC236}">
                <a16:creationId xmlns:a16="http://schemas.microsoft.com/office/drawing/2014/main" id="{B248F055-4C89-6043-8F80-94F0091531DC}"/>
              </a:ext>
            </a:extLst>
          </p:cNvPr>
          <p:cNvPicPr>
            <a:picLocks noChangeAspect="1" noChangeArrowheads="1"/>
          </p:cNvPicPr>
          <p:nvPr/>
        </p:nvPicPr>
        <p:blipFill>
          <a:blip r:embed="rId52">
            <a:lum bright="70000" contrast="-70000"/>
            <a:extLst>
              <a:ext uri="{BEBA8EAE-BF5A-486C-A8C5-ECC9F3942E4B}">
                <a14:imgProps xmlns:a14="http://schemas.microsoft.com/office/drawing/2010/main">
                  <a14:imgLayer r:embed="rId5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6198878"/>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6" descr="Plus sign - Free signs icons">
            <a:hlinkClick r:id="" action="ppaction://hlinkshowjump?jump=lastslideviewed"/>
            <a:extLst>
              <a:ext uri="{FF2B5EF4-FFF2-40B4-BE49-F238E27FC236}">
                <a16:creationId xmlns:a16="http://schemas.microsoft.com/office/drawing/2014/main" id="{202E2911-62D4-6A42-82B3-3160EBF674FF}"/>
              </a:ext>
            </a:extLst>
          </p:cNvPr>
          <p:cNvPicPr>
            <a:picLocks noChangeAspect="1" noChangeArrowheads="1"/>
          </p:cNvPicPr>
          <p:nvPr/>
        </p:nvPicPr>
        <p:blipFill>
          <a:blip r:embed="rId52">
            <a:lum bright="70000" contrast="-70000"/>
            <a:extLst>
              <a:ext uri="{BEBA8EAE-BF5A-486C-A8C5-ECC9F3942E4B}">
                <a14:imgProps xmlns:a14="http://schemas.microsoft.com/office/drawing/2010/main">
                  <a14:imgLayer r:embed="rId5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433381" y="2076734"/>
            <a:ext cx="220753" cy="220753"/>
          </a:xfrm>
          <a:prstGeom prst="rect">
            <a:avLst/>
          </a:prstGeom>
          <a:noFill/>
          <a:extLst>
            <a:ext uri="{909E8E84-426E-40DD-AFC4-6F175D3DCCD1}">
              <a14:hiddenFill xmlns:a14="http://schemas.microsoft.com/office/drawing/2010/main">
                <a:solidFill>
                  <a:srgbClr val="FFFFFF"/>
                </a:solidFill>
              </a14:hiddenFill>
            </a:ext>
          </a:extLst>
        </p:spPr>
      </p:pic>
      <p:sp>
        <p:nvSpPr>
          <p:cNvPr id="201" name="Subtitle 1">
            <a:extLst>
              <a:ext uri="{FF2B5EF4-FFF2-40B4-BE49-F238E27FC236}">
                <a16:creationId xmlns:a16="http://schemas.microsoft.com/office/drawing/2014/main" id="{29C6046D-814B-9C4A-816E-BE3C64B8D81B}"/>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320" name="Subtitle 1">
            <a:extLst>
              <a:ext uri="{FF2B5EF4-FFF2-40B4-BE49-F238E27FC236}">
                <a16:creationId xmlns:a16="http://schemas.microsoft.com/office/drawing/2014/main" id="{A46947DA-2E17-A044-BE55-EDD03F8C2D42}"/>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321" name="Subtitle 1">
            <a:extLst>
              <a:ext uri="{FF2B5EF4-FFF2-40B4-BE49-F238E27FC236}">
                <a16:creationId xmlns:a16="http://schemas.microsoft.com/office/drawing/2014/main" id="{28F3B785-61B9-2B4B-851B-5B76648BF840}"/>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322" name="Subtitle 1">
            <a:extLst>
              <a:ext uri="{FF2B5EF4-FFF2-40B4-BE49-F238E27FC236}">
                <a16:creationId xmlns:a16="http://schemas.microsoft.com/office/drawing/2014/main" id="{0CD64DB6-B614-7C45-9755-D84D16D4B5AC}"/>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323" name="Subtitle 1">
            <a:extLst>
              <a:ext uri="{FF2B5EF4-FFF2-40B4-BE49-F238E27FC236}">
                <a16:creationId xmlns:a16="http://schemas.microsoft.com/office/drawing/2014/main" id="{BA752E0D-3766-6649-9DDD-55EB5BCB24A8}"/>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324" name="Picture 323">
            <a:extLst>
              <a:ext uri="{FF2B5EF4-FFF2-40B4-BE49-F238E27FC236}">
                <a16:creationId xmlns:a16="http://schemas.microsoft.com/office/drawing/2014/main" id="{C72B48DC-A80C-314A-94AE-2C7CEFD3D841}"/>
              </a:ext>
            </a:extLst>
          </p:cNvPr>
          <p:cNvPicPr>
            <a:picLocks noChangeAspect="1"/>
          </p:cNvPicPr>
          <p:nvPr/>
        </p:nvPicPr>
        <p:blipFill rotWithShape="1">
          <a:blip r:embed="rId54">
            <a:extLst>
              <a:ext uri="{BEBA8EAE-BF5A-486C-A8C5-ECC9F3942E4B}">
                <a14:imgProps xmlns:a14="http://schemas.microsoft.com/office/drawing/2010/main">
                  <a14:imgLayer r:embed="rId55">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Tree>
    <p:extLst>
      <p:ext uri="{BB962C8B-B14F-4D97-AF65-F5344CB8AC3E}">
        <p14:creationId xmlns:p14="http://schemas.microsoft.com/office/powerpoint/2010/main" val="339033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07407E-6 -1.28205E-6 L 0.29097 -0.0008 " pathEditMode="relative" rAng="0" ptsTypes="AA">
                                      <p:cBhvr>
                                        <p:cTn id="6" dur="1000" fill="hold"/>
                                        <p:tgtEl>
                                          <p:spTgt spid="176"/>
                                        </p:tgtEl>
                                        <p:attrNameLst>
                                          <p:attrName>ppt_x</p:attrName>
                                          <p:attrName>ppt_y</p:attrName>
                                        </p:attrNameLst>
                                      </p:cBhvr>
                                      <p:rCtr x="14537" y="-48"/>
                                    </p:animMotion>
                                  </p:childTnLst>
                                </p:cTn>
                              </p:par>
                              <p:par>
                                <p:cTn id="7" presetID="17" presetClass="entr" presetSubtype="8" fill="hold" grpId="0" nodeType="withEffect">
                                  <p:stCondLst>
                                    <p:cond delay="0"/>
                                  </p:stCondLst>
                                  <p:childTnLst>
                                    <p:set>
                                      <p:cBhvr>
                                        <p:cTn id="8" dur="1" fill="hold">
                                          <p:stCondLst>
                                            <p:cond delay="0"/>
                                          </p:stCondLst>
                                        </p:cTn>
                                        <p:tgtEl>
                                          <p:spTgt spid="170"/>
                                        </p:tgtEl>
                                        <p:attrNameLst>
                                          <p:attrName>style.visibility</p:attrName>
                                        </p:attrNameLst>
                                      </p:cBhvr>
                                      <p:to>
                                        <p:strVal val="visible"/>
                                      </p:to>
                                    </p:set>
                                    <p:anim calcmode="lin" valueType="num">
                                      <p:cBhvr>
                                        <p:cTn id="9" dur="1000" fill="hold"/>
                                        <p:tgtEl>
                                          <p:spTgt spid="170"/>
                                        </p:tgtEl>
                                        <p:attrNameLst>
                                          <p:attrName>ppt_x</p:attrName>
                                        </p:attrNameLst>
                                      </p:cBhvr>
                                      <p:tavLst>
                                        <p:tav tm="0">
                                          <p:val>
                                            <p:strVal val="#ppt_x-#ppt_w/2"/>
                                          </p:val>
                                        </p:tav>
                                        <p:tav tm="100000">
                                          <p:val>
                                            <p:strVal val="#ppt_x"/>
                                          </p:val>
                                        </p:tav>
                                      </p:tavLst>
                                    </p:anim>
                                    <p:anim calcmode="lin" valueType="num">
                                      <p:cBhvr>
                                        <p:cTn id="10" dur="1000" fill="hold"/>
                                        <p:tgtEl>
                                          <p:spTgt spid="170"/>
                                        </p:tgtEl>
                                        <p:attrNameLst>
                                          <p:attrName>ppt_y</p:attrName>
                                        </p:attrNameLst>
                                      </p:cBhvr>
                                      <p:tavLst>
                                        <p:tav tm="0">
                                          <p:val>
                                            <p:strVal val="#ppt_y"/>
                                          </p:val>
                                        </p:tav>
                                        <p:tav tm="100000">
                                          <p:val>
                                            <p:strVal val="#ppt_y"/>
                                          </p:val>
                                        </p:tav>
                                      </p:tavLst>
                                    </p:anim>
                                    <p:anim calcmode="lin" valueType="num">
                                      <p:cBhvr>
                                        <p:cTn id="11" dur="1000" fill="hold"/>
                                        <p:tgtEl>
                                          <p:spTgt spid="170"/>
                                        </p:tgtEl>
                                        <p:attrNameLst>
                                          <p:attrName>ppt_w</p:attrName>
                                        </p:attrNameLst>
                                      </p:cBhvr>
                                      <p:tavLst>
                                        <p:tav tm="0">
                                          <p:val>
                                            <p:fltVal val="0"/>
                                          </p:val>
                                        </p:tav>
                                        <p:tav tm="100000">
                                          <p:val>
                                            <p:strVal val="#ppt_w"/>
                                          </p:val>
                                        </p:tav>
                                      </p:tavLst>
                                    </p:anim>
                                    <p:anim calcmode="lin" valueType="num">
                                      <p:cBhvr>
                                        <p:cTn id="12" dur="1000" fill="hold"/>
                                        <p:tgtEl>
                                          <p:spTgt spid="170"/>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 presetClass="exit" presetSubtype="0" fill="hold" grpId="1" nodeType="afterEffect">
                                  <p:stCondLst>
                                    <p:cond delay="0"/>
                                  </p:stCondLst>
                                  <p:childTnLst>
                                    <p:set>
                                      <p:cBhvr>
                                        <p:cTn id="15" dur="1" fill="hold">
                                          <p:stCondLst>
                                            <p:cond delay="0"/>
                                          </p:stCondLst>
                                        </p:cTn>
                                        <p:tgtEl>
                                          <p:spTgt spid="176"/>
                                        </p:tgtEl>
                                        <p:attrNameLst>
                                          <p:attrName>style.visibility</p:attrName>
                                        </p:attrNameLst>
                                      </p:cBhvr>
                                      <p:to>
                                        <p:strVal val="hidden"/>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6" grpId="0" animBg="1"/>
      <p:bldP spid="176" grpId="1" animBg="1"/>
      <p:bldP spid="17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Discard</a:t>
            </a:r>
          </a:p>
        </p:txBody>
      </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7">
            <a:duotone>
              <a:prstClr val="black"/>
              <a:schemeClr val="tx1">
                <a:lumMod val="50000"/>
                <a:lumOff val="50000"/>
                <a:tint val="45000"/>
                <a:satMod val="400000"/>
              </a:schemeClr>
            </a:duotone>
            <a:extLst>
              <a:ext uri="{BEBA8EAE-BF5A-486C-A8C5-ECC9F3942E4B}">
                <a14:imgProps xmlns:a14="http://schemas.microsoft.com/office/drawing/2010/main">
                  <a14:imgLayer r:embed="rId9">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14">
            <a:alphaModFix/>
            <a:duotone>
              <a:schemeClr val="accent3">
                <a:shade val="45000"/>
                <a:satMod val="135000"/>
              </a:schemeClr>
              <a:prstClr val="white"/>
            </a:duotone>
            <a:extLst>
              <a:ext uri="{BEBA8EAE-BF5A-486C-A8C5-ECC9F3942E4B}">
                <a14:imgProps xmlns:a14="http://schemas.microsoft.com/office/drawing/2010/main">
                  <a14:imgLayer r:embed="rId15">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9"/>
            <a:ext cx="2398492" cy="1010367"/>
            <a:chOff x="74211" y="4092985"/>
            <a:chExt cx="2398492" cy="1010367"/>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5"/>
              <a:ext cx="1956214" cy="10103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051" y="4824281"/>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321359" y="4831462"/>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21">
              <a:lum bright="70000" contrast="-70000"/>
              <a:extLst>
                <a:ext uri="{BEBA8EAE-BF5A-486C-A8C5-ECC9F3942E4B}">
                  <a14:imgProps xmlns:a14="http://schemas.microsoft.com/office/drawing/2010/main">
                    <a14:imgLayer r:embed="rId22">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4035759"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67438" y="3947030"/>
            <a:ext cx="2113917"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TextBox 170">
            <a:extLst>
              <a:ext uri="{FF2B5EF4-FFF2-40B4-BE49-F238E27FC236}">
                <a16:creationId xmlns:a16="http://schemas.microsoft.com/office/drawing/2014/main" id="{915299F0-9F6C-DF49-8619-A8E0A03084DF}"/>
              </a:ext>
            </a:extLst>
          </p:cNvPr>
          <p:cNvSpPr txBox="1"/>
          <p:nvPr/>
        </p:nvSpPr>
        <p:spPr>
          <a:xfrm>
            <a:off x="3981727" y="285357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2.30p.m–</a:t>
            </a:r>
          </a:p>
          <a:p>
            <a:r>
              <a:rPr lang="en-GB" sz="900" b="1" i="1" dirty="0">
                <a:solidFill>
                  <a:schemeClr val="bg1"/>
                </a:solidFill>
                <a:latin typeface="Lora" panose="02000503000000020004" pitchFamily="2" charset="77"/>
                <a:ea typeface="Roboto" panose="02000000000000000000" pitchFamily="2" charset="0"/>
              </a:rPr>
              <a:t>3.00p.m</a:t>
            </a:r>
          </a:p>
        </p:txBody>
      </p:sp>
      <p:sp>
        <p:nvSpPr>
          <p:cNvPr id="172" name="TextBox 171">
            <a:extLst>
              <a:ext uri="{FF2B5EF4-FFF2-40B4-BE49-F238E27FC236}">
                <a16:creationId xmlns:a16="http://schemas.microsoft.com/office/drawing/2014/main" id="{C44F5CAA-4617-B04C-A8B6-EB0ED2AC4F95}"/>
              </a:ext>
            </a:extLst>
          </p:cNvPr>
          <p:cNvSpPr txBox="1"/>
          <p:nvPr/>
        </p:nvSpPr>
        <p:spPr>
          <a:xfrm>
            <a:off x="6067629" y="414297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73" name="TextBox 172">
            <a:extLst>
              <a:ext uri="{FF2B5EF4-FFF2-40B4-BE49-F238E27FC236}">
                <a16:creationId xmlns:a16="http://schemas.microsoft.com/office/drawing/2014/main" id="{1A67EE54-6E3F-994E-A677-D6E12A16E297}"/>
              </a:ext>
            </a:extLst>
          </p:cNvPr>
          <p:cNvSpPr txBox="1"/>
          <p:nvPr/>
        </p:nvSpPr>
        <p:spPr>
          <a:xfrm>
            <a:off x="6067629" y="526099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4.10p.m–</a:t>
            </a:r>
          </a:p>
          <a:p>
            <a:r>
              <a:rPr lang="en-GB" sz="900" b="1" i="1" dirty="0">
                <a:solidFill>
                  <a:schemeClr val="bg1"/>
                </a:solidFill>
                <a:latin typeface="Lora" panose="02000503000000020004" pitchFamily="2" charset="77"/>
                <a:ea typeface="Roboto" panose="02000000000000000000" pitchFamily="2" charset="0"/>
              </a:rPr>
              <a:t>5.50p.m</a:t>
            </a:r>
          </a:p>
        </p:txBody>
      </p:sp>
      <p:sp>
        <p:nvSpPr>
          <p:cNvPr id="174" name="TextBox 173">
            <a:extLst>
              <a:ext uri="{FF2B5EF4-FFF2-40B4-BE49-F238E27FC236}">
                <a16:creationId xmlns:a16="http://schemas.microsoft.com/office/drawing/2014/main" id="{926A20B7-4A64-494F-AB84-B1313AC3A5F1}"/>
              </a:ext>
            </a:extLst>
          </p:cNvPr>
          <p:cNvSpPr txBox="1"/>
          <p:nvPr/>
        </p:nvSpPr>
        <p:spPr>
          <a:xfrm>
            <a:off x="5906300" y="632882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6.00p.m–</a:t>
            </a:r>
          </a:p>
          <a:p>
            <a:r>
              <a:rPr lang="en-GB" sz="900" b="1" i="1" dirty="0">
                <a:solidFill>
                  <a:schemeClr val="bg1"/>
                </a:solidFill>
                <a:latin typeface="Lora" panose="02000503000000020004" pitchFamily="2" charset="77"/>
                <a:ea typeface="Roboto" panose="02000000000000000000" pitchFamily="2" charset="0"/>
              </a:rPr>
              <a:t>6.30p.m</a:t>
            </a:r>
          </a:p>
        </p:txBody>
      </p:sp>
      <p:sp>
        <p:nvSpPr>
          <p:cNvPr id="175" name="Rectangle 174">
            <a:hlinkClick r:id="rId23" action="ppaction://hlinksldjump"/>
            <a:extLst>
              <a:ext uri="{FF2B5EF4-FFF2-40B4-BE49-F238E27FC236}">
                <a16:creationId xmlns:a16="http://schemas.microsoft.com/office/drawing/2014/main" id="{6FE0A0E8-BA19-EF43-8FB9-DDFDC315F3A8}"/>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9" name="Group 178">
            <a:extLst>
              <a:ext uri="{FF2B5EF4-FFF2-40B4-BE49-F238E27FC236}">
                <a16:creationId xmlns:a16="http://schemas.microsoft.com/office/drawing/2014/main" id="{3E249ED9-CCC4-554D-953B-F43784F87C94}"/>
              </a:ext>
            </a:extLst>
          </p:cNvPr>
          <p:cNvGrpSpPr/>
          <p:nvPr/>
        </p:nvGrpSpPr>
        <p:grpSpPr>
          <a:xfrm>
            <a:off x="74211" y="1785535"/>
            <a:ext cx="5093139" cy="8319276"/>
            <a:chOff x="74211" y="1785535"/>
            <a:chExt cx="5093139" cy="8319276"/>
          </a:xfrm>
        </p:grpSpPr>
        <p:grpSp>
          <p:nvGrpSpPr>
            <p:cNvPr id="180" name="Group 179">
              <a:extLst>
                <a:ext uri="{FF2B5EF4-FFF2-40B4-BE49-F238E27FC236}">
                  <a16:creationId xmlns:a16="http://schemas.microsoft.com/office/drawing/2014/main" id="{3B5F5B6F-8F0A-CD43-9591-E8AD3FA5A1C2}"/>
                </a:ext>
              </a:extLst>
            </p:cNvPr>
            <p:cNvGrpSpPr/>
            <p:nvPr/>
          </p:nvGrpSpPr>
          <p:grpSpPr>
            <a:xfrm>
              <a:off x="74211" y="1785535"/>
              <a:ext cx="5093139" cy="6637721"/>
              <a:chOff x="74211" y="1785535"/>
              <a:chExt cx="5093139" cy="6637721"/>
            </a:xfrm>
          </p:grpSpPr>
          <p:grpSp>
            <p:nvGrpSpPr>
              <p:cNvPr id="223" name="Group 222">
                <a:extLst>
                  <a:ext uri="{FF2B5EF4-FFF2-40B4-BE49-F238E27FC236}">
                    <a16:creationId xmlns:a16="http://schemas.microsoft.com/office/drawing/2014/main" id="{B680186A-9147-C248-800F-7CF21186B23F}"/>
                  </a:ext>
                </a:extLst>
              </p:cNvPr>
              <p:cNvGrpSpPr/>
              <p:nvPr/>
            </p:nvGrpSpPr>
            <p:grpSpPr>
              <a:xfrm>
                <a:off x="74211" y="5196268"/>
                <a:ext cx="2423482" cy="1530006"/>
                <a:chOff x="74211" y="5196268"/>
                <a:chExt cx="2423482" cy="1530006"/>
              </a:xfrm>
            </p:grpSpPr>
            <p:sp>
              <p:nvSpPr>
                <p:cNvPr id="309" name="Rectangle 308">
                  <a:extLst>
                    <a:ext uri="{FF2B5EF4-FFF2-40B4-BE49-F238E27FC236}">
                      <a16:creationId xmlns:a16="http://schemas.microsoft.com/office/drawing/2014/main" id="{100C6B06-96B2-A241-9620-E8AED242D5E3}"/>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0" name="Picture 16" descr="Everything Harry Potter at Hong Kong&amp;#39;s new café! | theHive.Asia">
                  <a:extLst>
                    <a:ext uri="{FF2B5EF4-FFF2-40B4-BE49-F238E27FC236}">
                      <a16:creationId xmlns:a16="http://schemas.microsoft.com/office/drawing/2014/main" id="{12C06F5E-5722-C643-BCCA-4FCBA4AE526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a:extLst>
                    <a:ext uri="{FF2B5EF4-FFF2-40B4-BE49-F238E27FC236}">
                      <a16:creationId xmlns:a16="http://schemas.microsoft.com/office/drawing/2014/main" id="{A90DE6DF-ED07-6647-876F-A7C4524F7E7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312" name="TextBox 311">
                  <a:extLst>
                    <a:ext uri="{FF2B5EF4-FFF2-40B4-BE49-F238E27FC236}">
                      <a16:creationId xmlns:a16="http://schemas.microsoft.com/office/drawing/2014/main" id="{A7D63589-4FA7-4B4D-B820-94B2DF478092}"/>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313" name="Oval 312">
                  <a:extLst>
                    <a:ext uri="{FF2B5EF4-FFF2-40B4-BE49-F238E27FC236}">
                      <a16:creationId xmlns:a16="http://schemas.microsoft.com/office/drawing/2014/main" id="{79E2E5A2-25AD-6E47-A2FA-03208A30E9FB}"/>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4" name="Oval 313">
                  <a:extLst>
                    <a:ext uri="{FF2B5EF4-FFF2-40B4-BE49-F238E27FC236}">
                      <a16:creationId xmlns:a16="http://schemas.microsoft.com/office/drawing/2014/main" id="{6A0C7460-3397-694D-BB06-CBDE1A040E61}"/>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315" name="Group 314">
                  <a:extLst>
                    <a:ext uri="{FF2B5EF4-FFF2-40B4-BE49-F238E27FC236}">
                      <a16:creationId xmlns:a16="http://schemas.microsoft.com/office/drawing/2014/main" id="{0227C65F-03B9-2A43-9515-22A17B5CBE22}"/>
                    </a:ext>
                  </a:extLst>
                </p:cNvPr>
                <p:cNvGrpSpPr/>
                <p:nvPr/>
              </p:nvGrpSpPr>
              <p:grpSpPr>
                <a:xfrm>
                  <a:off x="179440" y="6304917"/>
                  <a:ext cx="1265441" cy="281764"/>
                  <a:chOff x="162932" y="6330266"/>
                  <a:chExt cx="1265441" cy="281764"/>
                </a:xfrm>
              </p:grpSpPr>
              <p:pic>
                <p:nvPicPr>
                  <p:cNvPr id="316" name="Picture 2" descr="Late Icon #309591 - Free Icons Library">
                    <a:extLst>
                      <a:ext uri="{FF2B5EF4-FFF2-40B4-BE49-F238E27FC236}">
                        <a16:creationId xmlns:a16="http://schemas.microsoft.com/office/drawing/2014/main" id="{A09E5E60-B3A4-A449-83F7-A28342BC425A}"/>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8" descr="Clock circular outline - Free Tools and utensils icons">
                    <a:extLst>
                      <a:ext uri="{FF2B5EF4-FFF2-40B4-BE49-F238E27FC236}">
                        <a16:creationId xmlns:a16="http://schemas.microsoft.com/office/drawing/2014/main" id="{2A366E48-DD7C-264C-8534-2F4E3F5C85B8}"/>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18" name="TextBox 317">
                    <a:extLst>
                      <a:ext uri="{FF2B5EF4-FFF2-40B4-BE49-F238E27FC236}">
                        <a16:creationId xmlns:a16="http://schemas.microsoft.com/office/drawing/2014/main" id="{9E9BE47D-2D8C-E549-BB0C-820138BC6710}"/>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319" name="TextBox 318">
                    <a:extLst>
                      <a:ext uri="{FF2B5EF4-FFF2-40B4-BE49-F238E27FC236}">
                        <a16:creationId xmlns:a16="http://schemas.microsoft.com/office/drawing/2014/main" id="{80C1E5F0-69A5-B24E-8318-EF15664AB2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224" name="Group 223">
                <a:extLst>
                  <a:ext uri="{FF2B5EF4-FFF2-40B4-BE49-F238E27FC236}">
                    <a16:creationId xmlns:a16="http://schemas.microsoft.com/office/drawing/2014/main" id="{90C16182-39FF-624F-99A6-E9EBD60F4086}"/>
                  </a:ext>
                </a:extLst>
              </p:cNvPr>
              <p:cNvGrpSpPr/>
              <p:nvPr/>
            </p:nvGrpSpPr>
            <p:grpSpPr>
              <a:xfrm>
                <a:off x="74211" y="3486483"/>
                <a:ext cx="2397466" cy="1534781"/>
                <a:chOff x="74211" y="3486483"/>
                <a:chExt cx="2397466" cy="1534781"/>
              </a:xfrm>
            </p:grpSpPr>
            <p:sp>
              <p:nvSpPr>
                <p:cNvPr id="296" name="Rectangle 295">
                  <a:extLst>
                    <a:ext uri="{FF2B5EF4-FFF2-40B4-BE49-F238E27FC236}">
                      <a16:creationId xmlns:a16="http://schemas.microsoft.com/office/drawing/2014/main" id="{40283AC5-6C7E-DC4F-97A6-A68B1DAFBC75}"/>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7" name="Picture 2" descr="Singapore river rapid ride">
                  <a:extLst>
                    <a:ext uri="{FF2B5EF4-FFF2-40B4-BE49-F238E27FC236}">
                      <a16:creationId xmlns:a16="http://schemas.microsoft.com/office/drawing/2014/main" id="{5F56E690-A756-0643-A615-C8013FB529B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298" name="Oval 297">
                  <a:extLst>
                    <a:ext uri="{FF2B5EF4-FFF2-40B4-BE49-F238E27FC236}">
                      <a16:creationId xmlns:a16="http://schemas.microsoft.com/office/drawing/2014/main" id="{383EC031-7978-594F-9D67-2E95B82E0581}"/>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9" name="Oval 298">
                  <a:extLst>
                    <a:ext uri="{FF2B5EF4-FFF2-40B4-BE49-F238E27FC236}">
                      <a16:creationId xmlns:a16="http://schemas.microsoft.com/office/drawing/2014/main" id="{8A016B35-FEDB-B44F-91D0-2DD234D8F244}"/>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00" name="Picture 10" descr="Height Limit Icons - Download Free Vector Icons | Noun Project">
                  <a:extLst>
                    <a:ext uri="{FF2B5EF4-FFF2-40B4-BE49-F238E27FC236}">
                      <a16:creationId xmlns:a16="http://schemas.microsoft.com/office/drawing/2014/main" id="{70FE27FE-36A3-C843-B9A4-2D53042FDEF5}"/>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301" name="Group 300">
                  <a:extLst>
                    <a:ext uri="{FF2B5EF4-FFF2-40B4-BE49-F238E27FC236}">
                      <a16:creationId xmlns:a16="http://schemas.microsoft.com/office/drawing/2014/main" id="{DB60DD96-E799-574D-BCFD-2615F127B1AD}"/>
                    </a:ext>
                  </a:extLst>
                </p:cNvPr>
                <p:cNvGrpSpPr/>
                <p:nvPr/>
              </p:nvGrpSpPr>
              <p:grpSpPr>
                <a:xfrm>
                  <a:off x="198248" y="4556489"/>
                  <a:ext cx="1265441" cy="281764"/>
                  <a:chOff x="162932" y="6330266"/>
                  <a:chExt cx="1265441" cy="281764"/>
                </a:xfrm>
              </p:grpSpPr>
              <p:pic>
                <p:nvPicPr>
                  <p:cNvPr id="305" name="Picture 2" descr="Late Icon #309591 - Free Icons Library">
                    <a:extLst>
                      <a:ext uri="{FF2B5EF4-FFF2-40B4-BE49-F238E27FC236}">
                        <a16:creationId xmlns:a16="http://schemas.microsoft.com/office/drawing/2014/main" id="{8176F661-5EDD-974F-9132-916052983724}"/>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8" descr="Clock circular outline - Free Tools and utensils icons">
                    <a:extLst>
                      <a:ext uri="{FF2B5EF4-FFF2-40B4-BE49-F238E27FC236}">
                        <a16:creationId xmlns:a16="http://schemas.microsoft.com/office/drawing/2014/main" id="{5A2F0141-843A-AF41-9132-D237FA64A817}"/>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07" name="TextBox 306">
                    <a:extLst>
                      <a:ext uri="{FF2B5EF4-FFF2-40B4-BE49-F238E27FC236}">
                        <a16:creationId xmlns:a16="http://schemas.microsoft.com/office/drawing/2014/main" id="{1C79AE48-BFE5-3F4C-8FAC-BEC4071E05B3}"/>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308" name="TextBox 307">
                    <a:extLst>
                      <a:ext uri="{FF2B5EF4-FFF2-40B4-BE49-F238E27FC236}">
                        <a16:creationId xmlns:a16="http://schemas.microsoft.com/office/drawing/2014/main" id="{4E88BD97-C3CB-264E-8BB8-A7BF4298D9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302" name="TextBox 301">
                  <a:extLst>
                    <a:ext uri="{FF2B5EF4-FFF2-40B4-BE49-F238E27FC236}">
                      <a16:creationId xmlns:a16="http://schemas.microsoft.com/office/drawing/2014/main" id="{E5181EC8-7661-1A48-87B9-0740B867E8AA}"/>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303" name="TextBox 302">
                  <a:extLst>
                    <a:ext uri="{FF2B5EF4-FFF2-40B4-BE49-F238E27FC236}">
                      <a16:creationId xmlns:a16="http://schemas.microsoft.com/office/drawing/2014/main" id="{7C00BE0D-A8EF-7646-914B-CA71512004D3}"/>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304" name="TextBox 303">
                  <a:extLst>
                    <a:ext uri="{FF2B5EF4-FFF2-40B4-BE49-F238E27FC236}">
                      <a16:creationId xmlns:a16="http://schemas.microsoft.com/office/drawing/2014/main" id="{328E8C91-93A8-5749-8B0C-F50725FEFD9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25" name="Group 224">
                <a:extLst>
                  <a:ext uri="{FF2B5EF4-FFF2-40B4-BE49-F238E27FC236}">
                    <a16:creationId xmlns:a16="http://schemas.microsoft.com/office/drawing/2014/main" id="{9C7F221F-6448-F64F-A686-4F324CBE8831}"/>
                  </a:ext>
                </a:extLst>
              </p:cNvPr>
              <p:cNvGrpSpPr/>
              <p:nvPr/>
            </p:nvGrpSpPr>
            <p:grpSpPr>
              <a:xfrm>
                <a:off x="74211" y="1785535"/>
                <a:ext cx="2462397" cy="1515500"/>
                <a:chOff x="74211" y="1785535"/>
                <a:chExt cx="2462397" cy="1515500"/>
              </a:xfrm>
            </p:grpSpPr>
            <p:sp>
              <p:nvSpPr>
                <p:cNvPr id="262" name="Rectangle 261">
                  <a:extLst>
                    <a:ext uri="{FF2B5EF4-FFF2-40B4-BE49-F238E27FC236}">
                      <a16:creationId xmlns:a16="http://schemas.microsoft.com/office/drawing/2014/main" id="{C91C1D47-5067-F442-BBD1-422596BFD822}"/>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TextBox 262">
                  <a:extLst>
                    <a:ext uri="{FF2B5EF4-FFF2-40B4-BE49-F238E27FC236}">
                      <a16:creationId xmlns:a16="http://schemas.microsoft.com/office/drawing/2014/main" id="{547F2CC9-5610-5848-A00D-83FB8FE44A5D}"/>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267" name="TextBox 266">
                  <a:extLst>
                    <a:ext uri="{FF2B5EF4-FFF2-40B4-BE49-F238E27FC236}">
                      <a16:creationId xmlns:a16="http://schemas.microsoft.com/office/drawing/2014/main" id="{E7164D92-A0E4-BF4F-8A97-92B0D38E225A}"/>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269" name="Group 268">
                  <a:extLst>
                    <a:ext uri="{FF2B5EF4-FFF2-40B4-BE49-F238E27FC236}">
                      <a16:creationId xmlns:a16="http://schemas.microsoft.com/office/drawing/2014/main" id="{CE560571-06AF-6E49-BC92-ED7B87A05711}"/>
                    </a:ext>
                  </a:extLst>
                </p:cNvPr>
                <p:cNvGrpSpPr/>
                <p:nvPr/>
              </p:nvGrpSpPr>
              <p:grpSpPr>
                <a:xfrm>
                  <a:off x="240394" y="2350445"/>
                  <a:ext cx="1633910" cy="514925"/>
                  <a:chOff x="0" y="933685"/>
                  <a:chExt cx="6899910" cy="2924628"/>
                </a:xfrm>
              </p:grpSpPr>
              <p:pic>
                <p:nvPicPr>
                  <p:cNvPr id="294" name="Picture 4" descr="World of Wizardry, The Shambles Harry Potter">
                    <a:extLst>
                      <a:ext uri="{FF2B5EF4-FFF2-40B4-BE49-F238E27FC236}">
                        <a16:creationId xmlns:a16="http://schemas.microsoft.com/office/drawing/2014/main" id="{39B84E74-A6D3-D84D-A7F5-43E3B5337BC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295" name="Rectangle 294">
                    <a:extLst>
                      <a:ext uri="{FF2B5EF4-FFF2-40B4-BE49-F238E27FC236}">
                        <a16:creationId xmlns:a16="http://schemas.microsoft.com/office/drawing/2014/main" id="{ACA18FAA-9CFA-9544-B8D7-7DD8E5613A46}"/>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0" name="TextBox 269">
                  <a:extLst>
                    <a:ext uri="{FF2B5EF4-FFF2-40B4-BE49-F238E27FC236}">
                      <a16:creationId xmlns:a16="http://schemas.microsoft.com/office/drawing/2014/main" id="{5FFBA7D8-2D33-8C43-9331-FE360710B818}"/>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271" name="Oval 270">
                  <a:extLst>
                    <a:ext uri="{FF2B5EF4-FFF2-40B4-BE49-F238E27FC236}">
                      <a16:creationId xmlns:a16="http://schemas.microsoft.com/office/drawing/2014/main" id="{85EEE0E0-7F3D-8046-B088-19C3937CFF87}"/>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2" name="Oval 271">
                  <a:extLst>
                    <a:ext uri="{FF2B5EF4-FFF2-40B4-BE49-F238E27FC236}">
                      <a16:creationId xmlns:a16="http://schemas.microsoft.com/office/drawing/2014/main" id="{6E55EF94-893B-CF48-8603-775762676D3E}"/>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289" name="Group 288">
                  <a:extLst>
                    <a:ext uri="{FF2B5EF4-FFF2-40B4-BE49-F238E27FC236}">
                      <a16:creationId xmlns:a16="http://schemas.microsoft.com/office/drawing/2014/main" id="{F9A3E018-7F0E-144C-BB92-EDEDE21C5AA9}"/>
                    </a:ext>
                  </a:extLst>
                </p:cNvPr>
                <p:cNvGrpSpPr/>
                <p:nvPr/>
              </p:nvGrpSpPr>
              <p:grpSpPr>
                <a:xfrm>
                  <a:off x="205666" y="3005764"/>
                  <a:ext cx="1265441" cy="281764"/>
                  <a:chOff x="162932" y="6330266"/>
                  <a:chExt cx="1265441" cy="281764"/>
                </a:xfrm>
              </p:grpSpPr>
              <p:pic>
                <p:nvPicPr>
                  <p:cNvPr id="290" name="Picture 2" descr="Late Icon #309591 - Free Icons Library">
                    <a:extLst>
                      <a:ext uri="{FF2B5EF4-FFF2-40B4-BE49-F238E27FC236}">
                        <a16:creationId xmlns:a16="http://schemas.microsoft.com/office/drawing/2014/main" id="{82F83959-526D-AA4C-AB2F-AC9CEFBE2D3D}"/>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8" descr="Clock circular outline - Free Tools and utensils icons">
                    <a:extLst>
                      <a:ext uri="{FF2B5EF4-FFF2-40B4-BE49-F238E27FC236}">
                        <a16:creationId xmlns:a16="http://schemas.microsoft.com/office/drawing/2014/main" id="{FECFC39F-AFFB-5640-B01C-79E1122889FE}"/>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92" name="TextBox 291">
                    <a:extLst>
                      <a:ext uri="{FF2B5EF4-FFF2-40B4-BE49-F238E27FC236}">
                        <a16:creationId xmlns:a16="http://schemas.microsoft.com/office/drawing/2014/main" id="{B90E56EB-81F3-8A4C-8AE0-D6FCAB0999F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93" name="TextBox 292">
                    <a:extLst>
                      <a:ext uri="{FF2B5EF4-FFF2-40B4-BE49-F238E27FC236}">
                        <a16:creationId xmlns:a16="http://schemas.microsoft.com/office/drawing/2014/main" id="{EFAB500C-7CF8-3E4F-B333-C698B4EC84B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226" name="Group 225">
                <a:extLst>
                  <a:ext uri="{FF2B5EF4-FFF2-40B4-BE49-F238E27FC236}">
                    <a16:creationId xmlns:a16="http://schemas.microsoft.com/office/drawing/2014/main" id="{4EF813C2-02FC-6645-8FA0-1BDDD1837E07}"/>
                  </a:ext>
                </a:extLst>
              </p:cNvPr>
              <p:cNvGrpSpPr/>
              <p:nvPr/>
            </p:nvGrpSpPr>
            <p:grpSpPr>
              <a:xfrm>
                <a:off x="96154" y="6906052"/>
                <a:ext cx="5071196" cy="1517204"/>
                <a:chOff x="96154" y="6906052"/>
                <a:chExt cx="5071196" cy="1517204"/>
              </a:xfrm>
            </p:grpSpPr>
            <p:grpSp>
              <p:nvGrpSpPr>
                <p:cNvPr id="250" name="Group 249">
                  <a:extLst>
                    <a:ext uri="{FF2B5EF4-FFF2-40B4-BE49-F238E27FC236}">
                      <a16:creationId xmlns:a16="http://schemas.microsoft.com/office/drawing/2014/main" id="{696A76E8-D086-754B-9F0D-A3A17EE60144}"/>
                    </a:ext>
                  </a:extLst>
                </p:cNvPr>
                <p:cNvGrpSpPr/>
                <p:nvPr/>
              </p:nvGrpSpPr>
              <p:grpSpPr>
                <a:xfrm>
                  <a:off x="96154" y="6906052"/>
                  <a:ext cx="2589875" cy="1503331"/>
                  <a:chOff x="96154" y="6906052"/>
                  <a:chExt cx="2589875" cy="1503331"/>
                </a:xfrm>
              </p:grpSpPr>
              <p:sp>
                <p:nvSpPr>
                  <p:cNvPr id="252" name="Rectangle 251">
                    <a:extLst>
                      <a:ext uri="{FF2B5EF4-FFF2-40B4-BE49-F238E27FC236}">
                        <a16:creationId xmlns:a16="http://schemas.microsoft.com/office/drawing/2014/main" id="{AEEE0F9F-6867-C944-8272-253C9B16315E}"/>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3" name="Group 252">
                    <a:extLst>
                      <a:ext uri="{FF2B5EF4-FFF2-40B4-BE49-F238E27FC236}">
                        <a16:creationId xmlns:a16="http://schemas.microsoft.com/office/drawing/2014/main" id="{704CFF74-4197-B145-8857-FEDB6C15D519}"/>
                      </a:ext>
                    </a:extLst>
                  </p:cNvPr>
                  <p:cNvGrpSpPr/>
                  <p:nvPr/>
                </p:nvGrpSpPr>
                <p:grpSpPr>
                  <a:xfrm>
                    <a:off x="120957" y="6978274"/>
                    <a:ext cx="2565072" cy="449635"/>
                    <a:chOff x="92535" y="6920001"/>
                    <a:chExt cx="2565072" cy="449635"/>
                  </a:xfrm>
                </p:grpSpPr>
                <p:sp>
                  <p:nvSpPr>
                    <p:cNvPr id="260" name="TextBox 259">
                      <a:extLst>
                        <a:ext uri="{FF2B5EF4-FFF2-40B4-BE49-F238E27FC236}">
                          <a16:creationId xmlns:a16="http://schemas.microsoft.com/office/drawing/2014/main" id="{15208AEB-7A81-E347-A718-90E7A759C787}"/>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61" name="TextBox 260">
                      <a:extLst>
                        <a:ext uri="{FF2B5EF4-FFF2-40B4-BE49-F238E27FC236}">
                          <a16:creationId xmlns:a16="http://schemas.microsoft.com/office/drawing/2014/main" id="{E5BB8C85-8773-614E-906C-5769DEC90FFF}"/>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254" name="Picture 2" descr="THE WIZARDING WORLD OF HARRY POTTER™ | Universal Studios Japan | USJ">
                    <a:extLst>
                      <a:ext uri="{FF2B5EF4-FFF2-40B4-BE49-F238E27FC236}">
                        <a16:creationId xmlns:a16="http://schemas.microsoft.com/office/drawing/2014/main" id="{78046B8C-0829-2B41-BCE5-12E2E5A84E9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255" name="Group 254">
                    <a:extLst>
                      <a:ext uri="{FF2B5EF4-FFF2-40B4-BE49-F238E27FC236}">
                        <a16:creationId xmlns:a16="http://schemas.microsoft.com/office/drawing/2014/main" id="{3036AAD2-9B47-6D40-8DD0-B86C14A949C7}"/>
                      </a:ext>
                    </a:extLst>
                  </p:cNvPr>
                  <p:cNvGrpSpPr/>
                  <p:nvPr/>
                </p:nvGrpSpPr>
                <p:grpSpPr>
                  <a:xfrm>
                    <a:off x="238628" y="8030038"/>
                    <a:ext cx="624226" cy="281764"/>
                    <a:chOff x="161189" y="6312288"/>
                    <a:chExt cx="624226" cy="281764"/>
                  </a:xfrm>
                </p:grpSpPr>
                <p:pic>
                  <p:nvPicPr>
                    <p:cNvPr id="258" name="Picture 2" descr="Late Icon #309591 - Free Icons Library">
                      <a:extLst>
                        <a:ext uri="{FF2B5EF4-FFF2-40B4-BE49-F238E27FC236}">
                          <a16:creationId xmlns:a16="http://schemas.microsoft.com/office/drawing/2014/main" id="{6E63BB3A-644C-6B45-9548-10172178E5CA}"/>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4FFF13FC-FF8C-8643-A779-31D06EF1E70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256" name="Oval 255">
                    <a:extLst>
                      <a:ext uri="{FF2B5EF4-FFF2-40B4-BE49-F238E27FC236}">
                        <a16:creationId xmlns:a16="http://schemas.microsoft.com/office/drawing/2014/main" id="{ACB12F9A-6F15-174C-9536-73B63B528D85}"/>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7" name="Oval 256">
                    <a:extLst>
                      <a:ext uri="{FF2B5EF4-FFF2-40B4-BE49-F238E27FC236}">
                        <a16:creationId xmlns:a16="http://schemas.microsoft.com/office/drawing/2014/main" id="{B3D0984A-C82F-DA4C-9337-56E740EDB53C}"/>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51" name="TextBox 250">
                  <a:extLst>
                    <a:ext uri="{FF2B5EF4-FFF2-40B4-BE49-F238E27FC236}">
                      <a16:creationId xmlns:a16="http://schemas.microsoft.com/office/drawing/2014/main" id="{94089BC0-89AB-3F4D-8513-B927AD218ACE}"/>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227" name="Group 226">
                <a:extLst>
                  <a:ext uri="{FF2B5EF4-FFF2-40B4-BE49-F238E27FC236}">
                    <a16:creationId xmlns:a16="http://schemas.microsoft.com/office/drawing/2014/main" id="{3F25BA56-23AB-E049-AA65-617B41213D38}"/>
                  </a:ext>
                </a:extLst>
              </p:cNvPr>
              <p:cNvGrpSpPr/>
              <p:nvPr/>
            </p:nvGrpSpPr>
            <p:grpSpPr>
              <a:xfrm>
                <a:off x="186349" y="2634807"/>
                <a:ext cx="1900352" cy="5714863"/>
                <a:chOff x="186349" y="2634807"/>
                <a:chExt cx="1900352" cy="5714863"/>
              </a:xfrm>
            </p:grpSpPr>
            <p:pic>
              <p:nvPicPr>
                <p:cNvPr id="228" name="Picture 2" descr="Halal Malaysia Logo Vector (.EPS) Free Download">
                  <a:extLst>
                    <a:ext uri="{FF2B5EF4-FFF2-40B4-BE49-F238E27FC236}">
                      <a16:creationId xmlns:a16="http://schemas.microsoft.com/office/drawing/2014/main" id="{70454157-DB01-CA4C-9406-DEB4263EB779}"/>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6" descr="Plant Based Icons - Download Free Vector Icons | Noun Project">
                  <a:extLst>
                    <a:ext uri="{FF2B5EF4-FFF2-40B4-BE49-F238E27FC236}">
                      <a16:creationId xmlns:a16="http://schemas.microsoft.com/office/drawing/2014/main" id="{18E602BB-ADC9-C744-A5E8-F8D4A9EEAF57}"/>
                    </a:ext>
                  </a:extLst>
                </p:cNvPr>
                <p:cNvPicPr>
                  <a:picLocks noChangeAspect="1" noChangeArrowheads="1"/>
                </p:cNvPicPr>
                <p:nvPr/>
              </p:nvPicPr>
              <p:blipFill>
                <a:blip r:embed="rId21">
                  <a:lum bright="70000" contrast="-70000"/>
                  <a:extLst>
                    <a:ext uri="{BEBA8EAE-BF5A-486C-A8C5-ECC9F3942E4B}">
                      <a14:imgProps xmlns:a14="http://schemas.microsoft.com/office/drawing/2010/main">
                        <a14:imgLayer r:embed="rId22">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29">
                  <a:extLst>
                    <a:ext uri="{FF2B5EF4-FFF2-40B4-BE49-F238E27FC236}">
                      <a16:creationId xmlns:a16="http://schemas.microsoft.com/office/drawing/2014/main" id="{61B92695-0830-7F47-B156-F7CA6BD57F3D}"/>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10000" b="90000" l="10000" r="90000"/>
                          </a14:imgEffect>
                        </a14:imgLayer>
                      </a14:imgProps>
                    </a:ext>
                  </a:extLst>
                </a:blip>
                <a:stretch>
                  <a:fillRect/>
                </a:stretch>
              </p:blipFill>
              <p:spPr>
                <a:xfrm>
                  <a:off x="1235923" y="7865730"/>
                  <a:ext cx="365025" cy="294199"/>
                </a:xfrm>
                <a:prstGeom prst="rect">
                  <a:avLst/>
                </a:prstGeom>
              </p:spPr>
            </p:pic>
            <p:pic>
              <p:nvPicPr>
                <p:cNvPr id="231" name="Picture 230">
                  <a:extLst>
                    <a:ext uri="{FF2B5EF4-FFF2-40B4-BE49-F238E27FC236}">
                      <a16:creationId xmlns:a16="http://schemas.microsoft.com/office/drawing/2014/main" id="{E6483BC4-D44D-0841-AC66-9D9D18401041}"/>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232" name="Picture 231">
                  <a:extLst>
                    <a:ext uri="{FF2B5EF4-FFF2-40B4-BE49-F238E27FC236}">
                      <a16:creationId xmlns:a16="http://schemas.microsoft.com/office/drawing/2014/main" id="{1AF6573B-873F-DD49-9D07-42CB087EC590}"/>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233" name="Picture 232">
                  <a:extLst>
                    <a:ext uri="{FF2B5EF4-FFF2-40B4-BE49-F238E27FC236}">
                      <a16:creationId xmlns:a16="http://schemas.microsoft.com/office/drawing/2014/main" id="{A8E36030-E798-9647-9377-10AB46DD3D82}"/>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239" name="Picture 238">
                  <a:extLst>
                    <a:ext uri="{FF2B5EF4-FFF2-40B4-BE49-F238E27FC236}">
                      <a16:creationId xmlns:a16="http://schemas.microsoft.com/office/drawing/2014/main" id="{D2A61208-73CB-2547-AA98-6F0AF3850ED7}"/>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242" name="Picture 241">
                  <a:extLst>
                    <a:ext uri="{FF2B5EF4-FFF2-40B4-BE49-F238E27FC236}">
                      <a16:creationId xmlns:a16="http://schemas.microsoft.com/office/drawing/2014/main" id="{A850BB5C-BFA5-7E4D-9B2B-68B6616F2D92}"/>
                    </a:ext>
                  </a:extLst>
                </p:cNvPr>
                <p:cNvPicPr>
                  <a:picLocks noChangeAspect="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243" name="Picture 242">
                  <a:extLst>
                    <a:ext uri="{FF2B5EF4-FFF2-40B4-BE49-F238E27FC236}">
                      <a16:creationId xmlns:a16="http://schemas.microsoft.com/office/drawing/2014/main" id="{FB483068-BD9F-1D44-A918-EA3F3E37827D}"/>
                    </a:ext>
                  </a:extLst>
                </p:cNvPr>
                <p:cNvPicPr>
                  <a:picLocks noChangeAspect="1"/>
                </p:cNvPicPr>
                <p:nvPr/>
              </p:nvPicPr>
              <p:blipFill>
                <a:blip r:embed="rId40">
                  <a:extLst>
                    <a:ext uri="{BEBA8EAE-BF5A-486C-A8C5-ECC9F3942E4B}">
                      <a14:imgProps xmlns:a14="http://schemas.microsoft.com/office/drawing/2010/main">
                        <a14:imgLayer r:embed="rId41">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249" name="Picture 248">
                  <a:extLst>
                    <a:ext uri="{FF2B5EF4-FFF2-40B4-BE49-F238E27FC236}">
                      <a16:creationId xmlns:a16="http://schemas.microsoft.com/office/drawing/2014/main" id="{963DABD6-F4A9-8841-8383-4227A7956E7F}"/>
                    </a:ext>
                  </a:extLst>
                </p:cNvPr>
                <p:cNvPicPr>
                  <a:picLocks noChangeAspect="1"/>
                </p:cNvPicPr>
                <p:nvPr/>
              </p:nvPicPr>
              <p:blipFill>
                <a:blip r:embed="rId42">
                  <a:extLst>
                    <a:ext uri="{BEBA8EAE-BF5A-486C-A8C5-ECC9F3942E4B}">
                      <a14:imgProps xmlns:a14="http://schemas.microsoft.com/office/drawing/2010/main">
                        <a14:imgLayer r:embed="rId43">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grpSp>
          <p:nvGrpSpPr>
            <p:cNvPr id="181" name="Group 180">
              <a:extLst>
                <a:ext uri="{FF2B5EF4-FFF2-40B4-BE49-F238E27FC236}">
                  <a16:creationId xmlns:a16="http://schemas.microsoft.com/office/drawing/2014/main" id="{C34FAE14-229A-E94C-A113-FFD079733E8A}"/>
                </a:ext>
              </a:extLst>
            </p:cNvPr>
            <p:cNvGrpSpPr/>
            <p:nvPr/>
          </p:nvGrpSpPr>
          <p:grpSpPr>
            <a:xfrm>
              <a:off x="108479" y="8589311"/>
              <a:ext cx="2462397" cy="1515500"/>
              <a:chOff x="108479" y="8589311"/>
              <a:chExt cx="2462397" cy="1515500"/>
            </a:xfrm>
          </p:grpSpPr>
          <p:grpSp>
            <p:nvGrpSpPr>
              <p:cNvPr id="183" name="Group 182">
                <a:extLst>
                  <a:ext uri="{FF2B5EF4-FFF2-40B4-BE49-F238E27FC236}">
                    <a16:creationId xmlns:a16="http://schemas.microsoft.com/office/drawing/2014/main" id="{7A0E2AEC-92A1-554B-BC1B-0E20CF735229}"/>
                  </a:ext>
                </a:extLst>
              </p:cNvPr>
              <p:cNvGrpSpPr/>
              <p:nvPr/>
            </p:nvGrpSpPr>
            <p:grpSpPr>
              <a:xfrm>
                <a:off x="108479" y="8589311"/>
                <a:ext cx="2462397" cy="1515500"/>
                <a:chOff x="74211" y="1785535"/>
                <a:chExt cx="2462397" cy="1515500"/>
              </a:xfrm>
            </p:grpSpPr>
            <p:sp>
              <p:nvSpPr>
                <p:cNvPr id="199" name="Rectangle 198">
                  <a:extLst>
                    <a:ext uri="{FF2B5EF4-FFF2-40B4-BE49-F238E27FC236}">
                      <a16:creationId xmlns:a16="http://schemas.microsoft.com/office/drawing/2014/main" id="{87995167-523C-2B48-88DA-5F8383BFCDCA}"/>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TextBox 205">
                  <a:extLst>
                    <a:ext uri="{FF2B5EF4-FFF2-40B4-BE49-F238E27FC236}">
                      <a16:creationId xmlns:a16="http://schemas.microsoft.com/office/drawing/2014/main" id="{F63B2088-BC6F-A648-8642-7AF8D2B38209}"/>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07" name="TextBox 206">
                  <a:extLst>
                    <a:ext uri="{FF2B5EF4-FFF2-40B4-BE49-F238E27FC236}">
                      <a16:creationId xmlns:a16="http://schemas.microsoft.com/office/drawing/2014/main" id="{03F733C9-ECF1-A94E-93C1-682C2F912DF8}"/>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8" name="TextBox 207">
                  <a:extLst>
                    <a:ext uri="{FF2B5EF4-FFF2-40B4-BE49-F238E27FC236}">
                      <a16:creationId xmlns:a16="http://schemas.microsoft.com/office/drawing/2014/main" id="{B1373D08-A576-CF47-94AB-2CE3D85ACC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18" name="Group 217">
                  <a:extLst>
                    <a:ext uri="{FF2B5EF4-FFF2-40B4-BE49-F238E27FC236}">
                      <a16:creationId xmlns:a16="http://schemas.microsoft.com/office/drawing/2014/main" id="{CBFA4288-F738-FE40-8010-CA0EFA4034EF}"/>
                    </a:ext>
                  </a:extLst>
                </p:cNvPr>
                <p:cNvGrpSpPr/>
                <p:nvPr/>
              </p:nvGrpSpPr>
              <p:grpSpPr>
                <a:xfrm>
                  <a:off x="205666" y="3005764"/>
                  <a:ext cx="1265441" cy="281764"/>
                  <a:chOff x="162932" y="6330266"/>
                  <a:chExt cx="1265441" cy="281764"/>
                </a:xfrm>
              </p:grpSpPr>
              <p:pic>
                <p:nvPicPr>
                  <p:cNvPr id="219" name="Picture 2" descr="Late Icon #309591 - Free Icons Library">
                    <a:extLst>
                      <a:ext uri="{FF2B5EF4-FFF2-40B4-BE49-F238E27FC236}">
                        <a16:creationId xmlns:a16="http://schemas.microsoft.com/office/drawing/2014/main" id="{7C84682F-352D-7D4F-B379-F191B0F74244}"/>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descr="Clock circular outline - Free Tools and utensils icons">
                    <a:extLst>
                      <a:ext uri="{FF2B5EF4-FFF2-40B4-BE49-F238E27FC236}">
                        <a16:creationId xmlns:a16="http://schemas.microsoft.com/office/drawing/2014/main" id="{95135515-4C59-654E-863D-162811604D81}"/>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a:extLst>
                      <a:ext uri="{FF2B5EF4-FFF2-40B4-BE49-F238E27FC236}">
                        <a16:creationId xmlns:a16="http://schemas.microsoft.com/office/drawing/2014/main" id="{9CC814D2-6BF5-2A4F-A178-9A41E6B6A16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22" name="TextBox 221">
                    <a:extLst>
                      <a:ext uri="{FF2B5EF4-FFF2-40B4-BE49-F238E27FC236}">
                        <a16:creationId xmlns:a16="http://schemas.microsoft.com/office/drawing/2014/main" id="{946999FB-BFDA-2A43-A063-6992890332F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87" name="Group 186">
                <a:extLst>
                  <a:ext uri="{FF2B5EF4-FFF2-40B4-BE49-F238E27FC236}">
                    <a16:creationId xmlns:a16="http://schemas.microsoft.com/office/drawing/2014/main" id="{D06E6E13-2EB6-5B4C-ABED-52F997F9AC1F}"/>
                  </a:ext>
                </a:extLst>
              </p:cNvPr>
              <p:cNvGrpSpPr/>
              <p:nvPr/>
            </p:nvGrpSpPr>
            <p:grpSpPr>
              <a:xfrm>
                <a:off x="218646" y="9136963"/>
                <a:ext cx="1860854" cy="719949"/>
                <a:chOff x="218646" y="9136963"/>
                <a:chExt cx="1860854" cy="719949"/>
              </a:xfrm>
            </p:grpSpPr>
            <p:pic>
              <p:nvPicPr>
                <p:cNvPr id="189" name="Picture 2" descr="Mr. Chong&amp;#39;s Potion Shop | Insomnia Builds | Flickr">
                  <a:extLst>
                    <a:ext uri="{FF2B5EF4-FFF2-40B4-BE49-F238E27FC236}">
                      <a16:creationId xmlns:a16="http://schemas.microsoft.com/office/drawing/2014/main" id="{5955DF98-F9EF-2D41-B983-BCA83257A47F}"/>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190" name="Oval 189">
                  <a:extLst>
                    <a:ext uri="{FF2B5EF4-FFF2-40B4-BE49-F238E27FC236}">
                      <a16:creationId xmlns:a16="http://schemas.microsoft.com/office/drawing/2014/main" id="{F27A6F24-6BDC-964C-85E8-AFE51022B9B8}"/>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6" name="Oval 195">
                  <a:extLst>
                    <a:ext uri="{FF2B5EF4-FFF2-40B4-BE49-F238E27FC236}">
                      <a16:creationId xmlns:a16="http://schemas.microsoft.com/office/drawing/2014/main" id="{15FC70DE-62D9-584C-9CAE-09C6C386DD4F}"/>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197" name="Picture 196">
                  <a:extLst>
                    <a:ext uri="{FF2B5EF4-FFF2-40B4-BE49-F238E27FC236}">
                      <a16:creationId xmlns:a16="http://schemas.microsoft.com/office/drawing/2014/main" id="{172E5C70-FAA8-5B4B-8684-6FB109936AF3}"/>
                    </a:ext>
                  </a:extLst>
                </p:cNvPr>
                <p:cNvPicPr>
                  <a:picLocks noChangeAspect="1"/>
                </p:cNvPicPr>
                <p:nvPr/>
              </p:nvPicPr>
              <p:blipFill>
                <a:blip r:embed="rId34">
                  <a:extLst>
                    <a:ext uri="{BEBA8EAE-BF5A-486C-A8C5-ECC9F3942E4B}">
                      <a14:imgProps xmlns:a14="http://schemas.microsoft.com/office/drawing/2010/main">
                        <a14:imgLayer r:embed="rId45">
                          <a14:imgEffect>
                            <a14:backgroundRemoval t="10000" b="90000" l="10000" r="90000"/>
                          </a14:imgEffect>
                        </a14:imgLayer>
                      </a14:imgProps>
                    </a:ext>
                  </a:extLst>
                </a:blip>
                <a:stretch>
                  <a:fillRect/>
                </a:stretch>
              </p:blipFill>
              <p:spPr>
                <a:xfrm>
                  <a:off x="1296453" y="9436695"/>
                  <a:ext cx="399013" cy="420217"/>
                </a:xfrm>
                <a:prstGeom prst="rect">
                  <a:avLst/>
                </a:prstGeom>
              </p:spPr>
            </p:pic>
            <p:pic>
              <p:nvPicPr>
                <p:cNvPr id="198" name="Picture 197">
                  <a:extLst>
                    <a:ext uri="{FF2B5EF4-FFF2-40B4-BE49-F238E27FC236}">
                      <a16:creationId xmlns:a16="http://schemas.microsoft.com/office/drawing/2014/main" id="{62EC33CB-42A6-9945-9EB1-24562D2CD0AC}"/>
                    </a:ext>
                  </a:extLst>
                </p:cNvPr>
                <p:cNvPicPr>
                  <a:picLocks noChangeAspect="1"/>
                </p:cNvPicPr>
                <p:nvPr/>
              </p:nvPicPr>
              <p:blipFill>
                <a:blip r:embed="rId36">
                  <a:extLst>
                    <a:ext uri="{BEBA8EAE-BF5A-486C-A8C5-ECC9F3942E4B}">
                      <a14:imgProps xmlns:a14="http://schemas.microsoft.com/office/drawing/2010/main">
                        <a14:imgLayer r:embed="rId46">
                          <a14:imgEffect>
                            <a14:backgroundRemoval t="10000" b="90000" l="10000" r="90000"/>
                          </a14:imgEffect>
                        </a14:imgLayer>
                      </a14:imgProps>
                    </a:ext>
                  </a:extLst>
                </a:blip>
                <a:stretch>
                  <a:fillRect/>
                </a:stretch>
              </p:blipFill>
              <p:spPr>
                <a:xfrm>
                  <a:off x="1645961" y="9465260"/>
                  <a:ext cx="433539" cy="332503"/>
                </a:xfrm>
                <a:prstGeom prst="rect">
                  <a:avLst/>
                </a:prstGeom>
              </p:spPr>
            </p:pic>
          </p:grpSp>
        </p:grpSp>
      </p:grpSp>
      <p:sp>
        <p:nvSpPr>
          <p:cNvPr id="176" name="Graphic 4" descr="Right pointing backhand index ">
            <a:extLst>
              <a:ext uri="{FF2B5EF4-FFF2-40B4-BE49-F238E27FC236}">
                <a16:creationId xmlns:a16="http://schemas.microsoft.com/office/drawing/2014/main" id="{5805D173-0E5F-BE4B-987F-78DF975B6EBF}"/>
              </a:ext>
            </a:extLst>
          </p:cNvPr>
          <p:cNvSpPr/>
          <p:nvPr/>
        </p:nvSpPr>
        <p:spPr>
          <a:xfrm rot="16200000">
            <a:off x="1559143" y="1387890"/>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sp>
        <p:nvSpPr>
          <p:cNvPr id="177" name="TextBox 176">
            <a:extLst>
              <a:ext uri="{FF2B5EF4-FFF2-40B4-BE49-F238E27FC236}">
                <a16:creationId xmlns:a16="http://schemas.microsoft.com/office/drawing/2014/main" id="{7B9775FE-8C26-5749-8487-64F5CD893530}"/>
              </a:ext>
            </a:extLst>
          </p:cNvPr>
          <p:cNvSpPr txBox="1"/>
          <p:nvPr/>
        </p:nvSpPr>
        <p:spPr>
          <a:xfrm>
            <a:off x="3885461" y="4166863"/>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82" name="Graphic 4" descr="Right pointing backhand index ">
            <a:extLst>
              <a:ext uri="{FF2B5EF4-FFF2-40B4-BE49-F238E27FC236}">
                <a16:creationId xmlns:a16="http://schemas.microsoft.com/office/drawing/2014/main" id="{4412BF8C-88F8-874C-8CEC-3B89AD92246B}"/>
              </a:ext>
            </a:extLst>
          </p:cNvPr>
          <p:cNvSpPr/>
          <p:nvPr/>
        </p:nvSpPr>
        <p:spPr>
          <a:xfrm rot="16200000">
            <a:off x="1863322" y="1394403"/>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sp>
        <p:nvSpPr>
          <p:cNvPr id="184" name="TextBox 183">
            <a:extLst>
              <a:ext uri="{FF2B5EF4-FFF2-40B4-BE49-F238E27FC236}">
                <a16:creationId xmlns:a16="http://schemas.microsoft.com/office/drawing/2014/main" id="{29499022-F891-EF45-A47C-1E56B5F81613}"/>
              </a:ext>
            </a:extLst>
          </p:cNvPr>
          <p:cNvSpPr txBox="1"/>
          <p:nvPr/>
        </p:nvSpPr>
        <p:spPr>
          <a:xfrm>
            <a:off x="6003607" y="243605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2p.m</a:t>
            </a:r>
          </a:p>
          <a:p>
            <a:r>
              <a:rPr lang="en-GB" sz="900" b="1" i="1" dirty="0">
                <a:solidFill>
                  <a:schemeClr val="bg1"/>
                </a:solidFill>
                <a:latin typeface="Lora" panose="02000503000000020004" pitchFamily="2" charset="77"/>
                <a:ea typeface="Roboto" panose="02000000000000000000" pitchFamily="2" charset="0"/>
              </a:rPr>
              <a:t>–</a:t>
            </a:r>
          </a:p>
          <a:p>
            <a:r>
              <a:rPr lang="en-GB" sz="900" b="1" i="1" dirty="0">
                <a:solidFill>
                  <a:schemeClr val="bg1"/>
                </a:solidFill>
                <a:latin typeface="Lora" panose="02000503000000020004" pitchFamily="2" charset="77"/>
                <a:ea typeface="Roboto" panose="02000000000000000000" pitchFamily="2" charset="0"/>
              </a:rPr>
              <a:t>2.45p.m</a:t>
            </a:r>
          </a:p>
        </p:txBody>
      </p:sp>
      <p:sp>
        <p:nvSpPr>
          <p:cNvPr id="185" name="Rectangle 184">
            <a:hlinkClick r:id="rId47" action="ppaction://hlinksldjump"/>
            <a:extLst>
              <a:ext uri="{FF2B5EF4-FFF2-40B4-BE49-F238E27FC236}">
                <a16:creationId xmlns:a16="http://schemas.microsoft.com/office/drawing/2014/main" id="{E66C32D0-AE77-2E45-9F47-77DD7BD3ACCE}"/>
              </a:ext>
            </a:extLst>
          </p:cNvPr>
          <p:cNvSpPr/>
          <p:nvPr/>
        </p:nvSpPr>
        <p:spPr>
          <a:xfrm>
            <a:off x="9831" y="-3032"/>
            <a:ext cx="933385" cy="90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 name="Rectangle 185">
            <a:hlinkClick r:id="rId23" action="ppaction://hlinksldjump"/>
            <a:extLst>
              <a:ext uri="{FF2B5EF4-FFF2-40B4-BE49-F238E27FC236}">
                <a16:creationId xmlns:a16="http://schemas.microsoft.com/office/drawing/2014/main" id="{35A2AE44-5DC1-3740-A5F1-E6F76E91D69B}"/>
              </a:ext>
            </a:extLst>
          </p:cNvPr>
          <p:cNvSpPr/>
          <p:nvPr/>
        </p:nvSpPr>
        <p:spPr>
          <a:xfrm>
            <a:off x="4825154" y="-6715"/>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8" name="Picture 2" descr="Delete - Free Tools and utensils icons">
            <a:extLst>
              <a:ext uri="{FF2B5EF4-FFF2-40B4-BE49-F238E27FC236}">
                <a16:creationId xmlns:a16="http://schemas.microsoft.com/office/drawing/2014/main" id="{258322DC-FD27-794B-953C-6617B26432EF}"/>
              </a:ext>
            </a:extLst>
          </p:cNvPr>
          <p:cNvPicPr>
            <a:picLocks noChangeAspect="1" noChangeArrowheads="1"/>
          </p:cNvPicPr>
          <p:nvPr/>
        </p:nvPicPr>
        <p:blipFill>
          <a:blip r:embed="rId48">
            <a:lum bright="70000" contrast="-70000"/>
            <a:extLst>
              <a:ext uri="{BEBA8EAE-BF5A-486C-A8C5-ECC9F3942E4B}">
                <a14:imgProps xmlns:a14="http://schemas.microsoft.com/office/drawing/2010/main">
                  <a14:imgLayer r:embed="rId4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25630" y="9328113"/>
            <a:ext cx="256266" cy="256266"/>
          </a:xfrm>
          <a:prstGeom prst="rect">
            <a:avLst/>
          </a:prstGeom>
          <a:noFill/>
          <a:extLst>
            <a:ext uri="{909E8E84-426E-40DD-AFC4-6F175D3DCCD1}">
              <a14:hiddenFill xmlns:a14="http://schemas.microsoft.com/office/drawing/2010/main">
                <a:solidFill>
                  <a:srgbClr val="FFFFFF"/>
                </a:solidFill>
              </a14:hiddenFill>
            </a:ext>
          </a:extLst>
        </p:spPr>
      </p:pic>
      <p:sp>
        <p:nvSpPr>
          <p:cNvPr id="191" name="Rectangle 190">
            <a:hlinkClick r:id="rId50" action="ppaction://hlinksldjump"/>
            <a:extLst>
              <a:ext uri="{FF2B5EF4-FFF2-40B4-BE49-F238E27FC236}">
                <a16:creationId xmlns:a16="http://schemas.microsoft.com/office/drawing/2014/main" id="{FB645896-E5E5-F748-9548-9BCFC975B93F}"/>
              </a:ext>
            </a:extLst>
          </p:cNvPr>
          <p:cNvSpPr/>
          <p:nvPr/>
        </p:nvSpPr>
        <p:spPr>
          <a:xfrm>
            <a:off x="5542746" y="8903059"/>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 name="Rectangle 191">
            <a:hlinkClick r:id="rId51" action="ppaction://hlinksldjump"/>
            <a:extLst>
              <a:ext uri="{FF2B5EF4-FFF2-40B4-BE49-F238E27FC236}">
                <a16:creationId xmlns:a16="http://schemas.microsoft.com/office/drawing/2014/main" id="{B230640A-42F1-C548-91B8-FE087D7BEC49}"/>
              </a:ext>
            </a:extLst>
          </p:cNvPr>
          <p:cNvSpPr/>
          <p:nvPr/>
        </p:nvSpPr>
        <p:spPr>
          <a:xfrm>
            <a:off x="4162385" y="8904383"/>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20" name="Picture 6" descr="Plus sign - Free signs icons">
            <a:hlinkClick r:id="" action="ppaction://hlinkshowjump?jump=lastslideviewed"/>
            <a:extLst>
              <a:ext uri="{FF2B5EF4-FFF2-40B4-BE49-F238E27FC236}">
                <a16:creationId xmlns:a16="http://schemas.microsoft.com/office/drawing/2014/main" id="{9E4E60AE-2FDC-2D4D-9BA3-D2D82DE7B078}"/>
              </a:ext>
            </a:extLst>
          </p:cNvPr>
          <p:cNvPicPr>
            <a:picLocks noChangeAspect="1" noChangeArrowheads="1"/>
          </p:cNvPicPr>
          <p:nvPr/>
        </p:nvPicPr>
        <p:blipFill>
          <a:blip r:embed="rId52">
            <a:lum bright="70000" contrast="-70000"/>
            <a:extLst>
              <a:ext uri="{BEBA8EAE-BF5A-486C-A8C5-ECC9F3942E4B}">
                <a14:imgProps xmlns:a14="http://schemas.microsoft.com/office/drawing/2010/main">
                  <a14:imgLayer r:embed="rId5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4338633" y="2742494"/>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6" descr="Plus sign - Free signs icons">
            <a:hlinkClick r:id="" action="ppaction://hlinkshowjump?jump=lastslideviewed"/>
            <a:extLst>
              <a:ext uri="{FF2B5EF4-FFF2-40B4-BE49-F238E27FC236}">
                <a16:creationId xmlns:a16="http://schemas.microsoft.com/office/drawing/2014/main" id="{181639CD-0923-434C-BAB9-345D3EFD34F8}"/>
              </a:ext>
            </a:extLst>
          </p:cNvPr>
          <p:cNvPicPr>
            <a:picLocks noChangeAspect="1" noChangeArrowheads="1"/>
          </p:cNvPicPr>
          <p:nvPr/>
        </p:nvPicPr>
        <p:blipFill>
          <a:blip r:embed="rId52">
            <a:lum bright="70000" contrast="-70000"/>
            <a:extLst>
              <a:ext uri="{BEBA8EAE-BF5A-486C-A8C5-ECC9F3942E4B}">
                <a14:imgProps xmlns:a14="http://schemas.microsoft.com/office/drawing/2010/main">
                  <a14:imgLayer r:embed="rId5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3990425"/>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6" descr="Plus sign - Free signs icons">
            <a:hlinkClick r:id="" action="ppaction://hlinkshowjump?jump=lastslideviewed"/>
            <a:extLst>
              <a:ext uri="{FF2B5EF4-FFF2-40B4-BE49-F238E27FC236}">
                <a16:creationId xmlns:a16="http://schemas.microsoft.com/office/drawing/2014/main" id="{521EAC09-6236-BD44-9B4A-B94DC42E5BBB}"/>
              </a:ext>
            </a:extLst>
          </p:cNvPr>
          <p:cNvPicPr>
            <a:picLocks noChangeAspect="1" noChangeArrowheads="1"/>
          </p:cNvPicPr>
          <p:nvPr/>
        </p:nvPicPr>
        <p:blipFill>
          <a:blip r:embed="rId52">
            <a:lum bright="70000" contrast="-70000"/>
            <a:extLst>
              <a:ext uri="{BEBA8EAE-BF5A-486C-A8C5-ECC9F3942E4B}">
                <a14:imgProps xmlns:a14="http://schemas.microsoft.com/office/drawing/2010/main">
                  <a14:imgLayer r:embed="rId5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5070545"/>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6" descr="Plus sign - Free signs icons">
            <a:hlinkClick r:id="" action="ppaction://hlinkshowjump?jump=lastslideviewed"/>
            <a:extLst>
              <a:ext uri="{FF2B5EF4-FFF2-40B4-BE49-F238E27FC236}">
                <a16:creationId xmlns:a16="http://schemas.microsoft.com/office/drawing/2014/main" id="{E09345D3-A048-DD40-A628-FE193D89D1DC}"/>
              </a:ext>
            </a:extLst>
          </p:cNvPr>
          <p:cNvPicPr>
            <a:picLocks noChangeAspect="1" noChangeArrowheads="1"/>
          </p:cNvPicPr>
          <p:nvPr/>
        </p:nvPicPr>
        <p:blipFill>
          <a:blip r:embed="rId52">
            <a:lum bright="70000" contrast="-70000"/>
            <a:extLst>
              <a:ext uri="{BEBA8EAE-BF5A-486C-A8C5-ECC9F3942E4B}">
                <a14:imgProps xmlns:a14="http://schemas.microsoft.com/office/drawing/2010/main">
                  <a14:imgLayer r:embed="rId5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6198878"/>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324" name="Picture 6" descr="Plus sign - Free signs icons">
            <a:hlinkClick r:id="" action="ppaction://hlinkshowjump?jump=lastslideviewed"/>
            <a:extLst>
              <a:ext uri="{FF2B5EF4-FFF2-40B4-BE49-F238E27FC236}">
                <a16:creationId xmlns:a16="http://schemas.microsoft.com/office/drawing/2014/main" id="{49FD845F-DBD8-C14B-9B2D-8143B9D82FFE}"/>
              </a:ext>
            </a:extLst>
          </p:cNvPr>
          <p:cNvPicPr>
            <a:picLocks noChangeAspect="1" noChangeArrowheads="1"/>
          </p:cNvPicPr>
          <p:nvPr/>
        </p:nvPicPr>
        <p:blipFill>
          <a:blip r:embed="rId52">
            <a:lum bright="70000" contrast="-70000"/>
            <a:extLst>
              <a:ext uri="{BEBA8EAE-BF5A-486C-A8C5-ECC9F3942E4B}">
                <a14:imgProps xmlns:a14="http://schemas.microsoft.com/office/drawing/2010/main">
                  <a14:imgLayer r:embed="rId5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433381" y="2076734"/>
            <a:ext cx="220753" cy="220753"/>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a:extLst>
              <a:ext uri="{FF2B5EF4-FFF2-40B4-BE49-F238E27FC236}">
                <a16:creationId xmlns:a16="http://schemas.microsoft.com/office/drawing/2014/main" id="{B8DF9568-F359-E14D-AB92-A5A54CD9E4AE}"/>
              </a:ext>
            </a:extLst>
          </p:cNvPr>
          <p:cNvSpPr>
            <a:spLocks noGrp="1"/>
          </p:cNvSpPr>
          <p:nvPr>
            <p:ph type="subTitle" idx="1"/>
          </p:nvPr>
        </p:nvSpPr>
        <p:spPr/>
        <p:txBody>
          <a:bodyPr/>
          <a:lstStyle/>
          <a:p>
            <a:endParaRPr lang="en-GB"/>
          </a:p>
        </p:txBody>
      </p:sp>
      <p:sp>
        <p:nvSpPr>
          <p:cNvPr id="330" name="Subtitle 1">
            <a:extLst>
              <a:ext uri="{FF2B5EF4-FFF2-40B4-BE49-F238E27FC236}">
                <a16:creationId xmlns:a16="http://schemas.microsoft.com/office/drawing/2014/main" id="{5214B8C0-B61E-E449-983F-042D433E2859}"/>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331" name="Subtitle 1">
            <a:extLst>
              <a:ext uri="{FF2B5EF4-FFF2-40B4-BE49-F238E27FC236}">
                <a16:creationId xmlns:a16="http://schemas.microsoft.com/office/drawing/2014/main" id="{E8C194A7-99B5-EE46-AD26-AB7CDE0D0032}"/>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332" name="Subtitle 1">
            <a:extLst>
              <a:ext uri="{FF2B5EF4-FFF2-40B4-BE49-F238E27FC236}">
                <a16:creationId xmlns:a16="http://schemas.microsoft.com/office/drawing/2014/main" id="{B215618E-75CA-F449-B2B6-AC901914FAFF}"/>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333" name="Subtitle 1">
            <a:extLst>
              <a:ext uri="{FF2B5EF4-FFF2-40B4-BE49-F238E27FC236}">
                <a16:creationId xmlns:a16="http://schemas.microsoft.com/office/drawing/2014/main" id="{55006719-E0CA-DA44-A77F-D389E5863111}"/>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334" name="Subtitle 1">
            <a:extLst>
              <a:ext uri="{FF2B5EF4-FFF2-40B4-BE49-F238E27FC236}">
                <a16:creationId xmlns:a16="http://schemas.microsoft.com/office/drawing/2014/main" id="{313B6A84-71EB-C348-976A-ACDF0C470482}"/>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335" name="Picture 334">
            <a:extLst>
              <a:ext uri="{FF2B5EF4-FFF2-40B4-BE49-F238E27FC236}">
                <a16:creationId xmlns:a16="http://schemas.microsoft.com/office/drawing/2014/main" id="{DFBE951E-01C9-6343-95F7-FF16BFFC45B0}"/>
              </a:ext>
            </a:extLst>
          </p:cNvPr>
          <p:cNvPicPr>
            <a:picLocks noChangeAspect="1"/>
          </p:cNvPicPr>
          <p:nvPr/>
        </p:nvPicPr>
        <p:blipFill rotWithShape="1">
          <a:blip r:embed="rId54">
            <a:extLst>
              <a:ext uri="{BEBA8EAE-BF5A-486C-A8C5-ECC9F3942E4B}">
                <a14:imgProps xmlns:a14="http://schemas.microsoft.com/office/drawing/2010/main">
                  <a14:imgLayer r:embed="rId55">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
        <p:nvSpPr>
          <p:cNvPr id="336" name="Subtitle 1">
            <a:extLst>
              <a:ext uri="{FF2B5EF4-FFF2-40B4-BE49-F238E27FC236}">
                <a16:creationId xmlns:a16="http://schemas.microsoft.com/office/drawing/2014/main" id="{164AE7CB-18D3-FE46-89F7-062A4F43BE48}"/>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Tree>
    <p:extLst>
      <p:ext uri="{BB962C8B-B14F-4D97-AF65-F5344CB8AC3E}">
        <p14:creationId xmlns:p14="http://schemas.microsoft.com/office/powerpoint/2010/main" val="230529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grpId="0" nodeType="withEffect">
                                  <p:stCondLst>
                                    <p:cond delay="0"/>
                                  </p:stCondLst>
                                  <p:childTnLst>
                                    <p:anim calcmode="discrete" valueType="str">
                                      <p:cBhvr>
                                        <p:cTn id="6" dur="1000" fill="hold"/>
                                        <p:tgtEl>
                                          <p:spTgt spid="176"/>
                                        </p:tgtEl>
                                        <p:attrNameLst>
                                          <p:attrName>style.visibility</p:attrName>
                                        </p:attrNameLst>
                                      </p:cBhvr>
                                      <p:tavLst>
                                        <p:tav tm="0">
                                          <p:val>
                                            <p:strVal val="hidden"/>
                                          </p:val>
                                        </p:tav>
                                        <p:tav tm="50000">
                                          <p:val>
                                            <p:strVal val="visible"/>
                                          </p:val>
                                        </p:tav>
                                      </p:tavLst>
                                    </p:anim>
                                  </p:childTnLst>
                                </p:cTn>
                              </p:par>
                              <p:par>
                                <p:cTn id="7" presetID="12" presetClass="exit" presetSubtype="8" fill="hold" grpId="0" nodeType="withEffect">
                                  <p:stCondLst>
                                    <p:cond delay="0"/>
                                  </p:stCondLst>
                                  <p:childTnLst>
                                    <p:anim calcmode="lin" valueType="num">
                                      <p:cBhvr additive="base">
                                        <p:cTn id="8" dur="500"/>
                                        <p:tgtEl>
                                          <p:spTgt spid="170"/>
                                        </p:tgtEl>
                                        <p:attrNameLst>
                                          <p:attrName>ppt_x</p:attrName>
                                        </p:attrNameLst>
                                      </p:cBhvr>
                                      <p:tavLst>
                                        <p:tav tm="0">
                                          <p:val>
                                            <p:strVal val="#ppt_x"/>
                                          </p:val>
                                        </p:tav>
                                        <p:tav tm="100000">
                                          <p:val>
                                            <p:strVal val="#ppt_x-#ppt_w*1.125000"/>
                                          </p:val>
                                        </p:tav>
                                      </p:tavLst>
                                    </p:anim>
                                    <p:animEffect transition="out" filter="wipe(left)">
                                      <p:cBhvr>
                                        <p:cTn id="9" dur="500"/>
                                        <p:tgtEl>
                                          <p:spTgt spid="170"/>
                                        </p:tgtEl>
                                      </p:cBhvr>
                                    </p:animEffect>
                                    <p:set>
                                      <p:cBhvr>
                                        <p:cTn id="10" dur="1" fill="hold">
                                          <p:stCondLst>
                                            <p:cond delay="499"/>
                                          </p:stCondLst>
                                        </p:cTn>
                                        <p:tgtEl>
                                          <p:spTgt spid="170"/>
                                        </p:tgtEl>
                                        <p:attrNameLst>
                                          <p:attrName>style.visibility</p:attrName>
                                        </p:attrNameLst>
                                      </p:cBhvr>
                                      <p:to>
                                        <p:strVal val="hidden"/>
                                      </p:to>
                                    </p:set>
                                  </p:childTnLst>
                                </p:cTn>
                              </p:par>
                              <p:par>
                                <p:cTn id="11" presetID="1" presetClass="entr" presetSubtype="0" fill="hold" grpId="0" nodeType="withEffect">
                                  <p:stCondLst>
                                    <p:cond delay="1000"/>
                                  </p:stCondLst>
                                  <p:childTnLst>
                                    <p:set>
                                      <p:cBhvr>
                                        <p:cTn id="12" dur="1" fill="hold">
                                          <p:stCondLst>
                                            <p:cond delay="0"/>
                                          </p:stCondLst>
                                        </p:cTn>
                                        <p:tgtEl>
                                          <p:spTgt spid="17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76"/>
                                        </p:tgtEl>
                                        <p:attrNameLst>
                                          <p:attrName>style.visibility</p:attrName>
                                        </p:attrNameLst>
                                      </p:cBhvr>
                                      <p:to>
                                        <p:strVal val="hidden"/>
                                      </p:to>
                                    </p:set>
                                  </p:childTnLst>
                                </p:cTn>
                              </p:par>
                              <p:par>
                                <p:cTn id="15" presetID="35" presetClass="emph" presetSubtype="0" fill="hold" grpId="0" nodeType="withEffect">
                                  <p:stCondLst>
                                    <p:cond delay="0"/>
                                  </p:stCondLst>
                                  <p:childTnLst>
                                    <p:anim calcmode="discrete" valueType="str">
                                      <p:cBhvr>
                                        <p:cTn id="16" dur="1000" fill="hold"/>
                                        <p:tgtEl>
                                          <p:spTgt spid="182"/>
                                        </p:tgtEl>
                                        <p:attrNameLst>
                                          <p:attrName>style.visibility</p:attrName>
                                        </p:attrNameLst>
                                      </p:cBhvr>
                                      <p:tavLst>
                                        <p:tav tm="0">
                                          <p:val>
                                            <p:strVal val="hidden"/>
                                          </p:val>
                                        </p:tav>
                                        <p:tav tm="50000">
                                          <p:val>
                                            <p:strVal val="visible"/>
                                          </p:val>
                                        </p:tav>
                                      </p:tavLst>
                                    </p:anim>
                                  </p:childTnLst>
                                </p:cTn>
                              </p:par>
                              <p:par>
                                <p:cTn id="17" presetID="1" presetClass="exit" presetSubtype="0" fill="hold" grpId="1" nodeType="withEffect">
                                  <p:stCondLst>
                                    <p:cond delay="0"/>
                                  </p:stCondLst>
                                  <p:childTnLst>
                                    <p:set>
                                      <p:cBhvr>
                                        <p:cTn id="18" dur="1" fill="hold">
                                          <p:stCondLst>
                                            <p:cond delay="0"/>
                                          </p:stCondLst>
                                        </p:cTn>
                                        <p:tgtEl>
                                          <p:spTgt spid="182"/>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6" grpId="0" animBg="1"/>
      <p:bldP spid="176" grpId="1" animBg="1"/>
      <p:bldP spid="177" grpId="0"/>
      <p:bldP spid="182" grpId="0" animBg="1"/>
      <p:bldP spid="182" grpId="1" animBg="1"/>
      <p:bldP spid="182"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Discard</a:t>
            </a:r>
          </a:p>
        </p:txBody>
      </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7">
            <a:duotone>
              <a:prstClr val="black"/>
              <a:schemeClr val="tx1">
                <a:lumMod val="50000"/>
                <a:lumOff val="50000"/>
                <a:tint val="45000"/>
                <a:satMod val="400000"/>
              </a:schemeClr>
            </a:duotone>
            <a:extLst>
              <a:ext uri="{BEBA8EAE-BF5A-486C-A8C5-ECC9F3942E4B}">
                <a14:imgProps xmlns:a14="http://schemas.microsoft.com/office/drawing/2010/main">
                  <a14:imgLayer r:embed="rId8">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hlinkClick r:id="rId9" action="ppaction://hlinksldjump"/>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7">
            <a:extLst>
              <a:ext uri="{BEBA8EAE-BF5A-486C-A8C5-ECC9F3942E4B}">
                <a14:imgProps xmlns:a14="http://schemas.microsoft.com/office/drawing/2010/main">
                  <a14:imgLayer r:embed="rId10">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15">
            <a:alphaModFix/>
            <a:duotone>
              <a:schemeClr val="accent3">
                <a:shade val="45000"/>
                <a:satMod val="135000"/>
              </a:schemeClr>
              <a:prstClr val="white"/>
            </a:duotone>
            <a:extLst>
              <a:ext uri="{BEBA8EAE-BF5A-486C-A8C5-ECC9F3942E4B}">
                <a14:imgProps xmlns:a14="http://schemas.microsoft.com/office/drawing/2010/main">
                  <a14:imgLayer r:embed="rId1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9"/>
            <a:ext cx="2398492" cy="1010367"/>
            <a:chOff x="74211" y="4092985"/>
            <a:chExt cx="2398492" cy="1010367"/>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5"/>
              <a:ext cx="1956214" cy="10103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051" y="4824281"/>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321359" y="4831462"/>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20">
              <a:lum bright="70000" contrast="-70000"/>
              <a:extLst>
                <a:ext uri="{BEBA8EAE-BF5A-486C-A8C5-ECC9F3942E4B}">
                  <a14:imgProps xmlns:a14="http://schemas.microsoft.com/office/drawing/2010/main">
                    <a14:imgLayer r:embed="rId2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84914" y="3949143"/>
            <a:ext cx="2088629"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TextBox 170">
            <a:extLst>
              <a:ext uri="{FF2B5EF4-FFF2-40B4-BE49-F238E27FC236}">
                <a16:creationId xmlns:a16="http://schemas.microsoft.com/office/drawing/2014/main" id="{915299F0-9F6C-DF49-8619-A8E0A03084DF}"/>
              </a:ext>
            </a:extLst>
          </p:cNvPr>
          <p:cNvSpPr txBox="1"/>
          <p:nvPr/>
        </p:nvSpPr>
        <p:spPr>
          <a:xfrm>
            <a:off x="3981727" y="285357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2.30p.m–</a:t>
            </a:r>
          </a:p>
          <a:p>
            <a:r>
              <a:rPr lang="en-GB" sz="900" b="1" i="1" dirty="0">
                <a:solidFill>
                  <a:schemeClr val="bg1"/>
                </a:solidFill>
                <a:latin typeface="Lora" panose="02000503000000020004" pitchFamily="2" charset="77"/>
                <a:ea typeface="Roboto" panose="02000000000000000000" pitchFamily="2" charset="0"/>
              </a:rPr>
              <a:t>3.00p.m</a:t>
            </a:r>
          </a:p>
        </p:txBody>
      </p:sp>
      <p:sp>
        <p:nvSpPr>
          <p:cNvPr id="172" name="TextBox 171">
            <a:extLst>
              <a:ext uri="{FF2B5EF4-FFF2-40B4-BE49-F238E27FC236}">
                <a16:creationId xmlns:a16="http://schemas.microsoft.com/office/drawing/2014/main" id="{C44F5CAA-4617-B04C-A8B6-EB0ED2AC4F95}"/>
              </a:ext>
            </a:extLst>
          </p:cNvPr>
          <p:cNvSpPr txBox="1"/>
          <p:nvPr/>
        </p:nvSpPr>
        <p:spPr>
          <a:xfrm>
            <a:off x="5809004" y="4143185"/>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73" name="TextBox 172">
            <a:extLst>
              <a:ext uri="{FF2B5EF4-FFF2-40B4-BE49-F238E27FC236}">
                <a16:creationId xmlns:a16="http://schemas.microsoft.com/office/drawing/2014/main" id="{1A67EE54-6E3F-994E-A677-D6E12A16E297}"/>
              </a:ext>
            </a:extLst>
          </p:cNvPr>
          <p:cNvSpPr txBox="1"/>
          <p:nvPr/>
        </p:nvSpPr>
        <p:spPr>
          <a:xfrm>
            <a:off x="6067629" y="526099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4.10p.m–</a:t>
            </a:r>
          </a:p>
          <a:p>
            <a:r>
              <a:rPr lang="en-GB" sz="900" b="1" i="1" dirty="0">
                <a:solidFill>
                  <a:schemeClr val="bg1"/>
                </a:solidFill>
                <a:latin typeface="Lora" panose="02000503000000020004" pitchFamily="2" charset="77"/>
                <a:ea typeface="Roboto" panose="02000000000000000000" pitchFamily="2" charset="0"/>
              </a:rPr>
              <a:t>5.50p.m</a:t>
            </a:r>
          </a:p>
        </p:txBody>
      </p:sp>
      <p:sp>
        <p:nvSpPr>
          <p:cNvPr id="174" name="TextBox 173">
            <a:extLst>
              <a:ext uri="{FF2B5EF4-FFF2-40B4-BE49-F238E27FC236}">
                <a16:creationId xmlns:a16="http://schemas.microsoft.com/office/drawing/2014/main" id="{926A20B7-4A64-494F-AB84-B1313AC3A5F1}"/>
              </a:ext>
            </a:extLst>
          </p:cNvPr>
          <p:cNvSpPr txBox="1"/>
          <p:nvPr/>
        </p:nvSpPr>
        <p:spPr>
          <a:xfrm>
            <a:off x="5906300" y="632882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6.00p.m–</a:t>
            </a:r>
          </a:p>
          <a:p>
            <a:r>
              <a:rPr lang="en-GB" sz="900" b="1" i="1">
                <a:solidFill>
                  <a:schemeClr val="bg1"/>
                </a:solidFill>
                <a:latin typeface="Lora" panose="02000503000000020004" pitchFamily="2" charset="77"/>
                <a:ea typeface="Roboto" panose="02000000000000000000" pitchFamily="2" charset="0"/>
              </a:rPr>
              <a:t>6.30p</a:t>
            </a:r>
            <a:r>
              <a:rPr lang="en-GB" sz="900" b="1" i="1" dirty="0">
                <a:solidFill>
                  <a:schemeClr val="bg1"/>
                </a:solidFill>
                <a:latin typeface="Lora" panose="02000503000000020004" pitchFamily="2" charset="77"/>
                <a:ea typeface="Roboto" panose="02000000000000000000" pitchFamily="2" charset="0"/>
              </a:rPr>
              <a:t>.m</a:t>
            </a:r>
          </a:p>
        </p:txBody>
      </p:sp>
      <p:sp>
        <p:nvSpPr>
          <p:cNvPr id="175" name="Rectangle 174">
            <a:hlinkClick r:id="rId24" action="ppaction://hlinksldjump"/>
            <a:extLst>
              <a:ext uri="{FF2B5EF4-FFF2-40B4-BE49-F238E27FC236}">
                <a16:creationId xmlns:a16="http://schemas.microsoft.com/office/drawing/2014/main" id="{6FE0A0E8-BA19-EF43-8FB9-DDFDC315F3A8}"/>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9" name="Group 178">
            <a:extLst>
              <a:ext uri="{FF2B5EF4-FFF2-40B4-BE49-F238E27FC236}">
                <a16:creationId xmlns:a16="http://schemas.microsoft.com/office/drawing/2014/main" id="{3E249ED9-CCC4-554D-953B-F43784F87C94}"/>
              </a:ext>
            </a:extLst>
          </p:cNvPr>
          <p:cNvGrpSpPr/>
          <p:nvPr/>
        </p:nvGrpSpPr>
        <p:grpSpPr>
          <a:xfrm>
            <a:off x="74211" y="1785535"/>
            <a:ext cx="5093139" cy="8319276"/>
            <a:chOff x="74211" y="1785535"/>
            <a:chExt cx="5093139" cy="8319276"/>
          </a:xfrm>
        </p:grpSpPr>
        <p:grpSp>
          <p:nvGrpSpPr>
            <p:cNvPr id="180" name="Group 179">
              <a:extLst>
                <a:ext uri="{FF2B5EF4-FFF2-40B4-BE49-F238E27FC236}">
                  <a16:creationId xmlns:a16="http://schemas.microsoft.com/office/drawing/2014/main" id="{3B5F5B6F-8F0A-CD43-9591-E8AD3FA5A1C2}"/>
                </a:ext>
              </a:extLst>
            </p:cNvPr>
            <p:cNvGrpSpPr/>
            <p:nvPr/>
          </p:nvGrpSpPr>
          <p:grpSpPr>
            <a:xfrm>
              <a:off x="74211" y="1785535"/>
              <a:ext cx="5093139" cy="6637721"/>
              <a:chOff x="74211" y="1785535"/>
              <a:chExt cx="5093139" cy="6637721"/>
            </a:xfrm>
          </p:grpSpPr>
          <p:grpSp>
            <p:nvGrpSpPr>
              <p:cNvPr id="223" name="Group 222">
                <a:extLst>
                  <a:ext uri="{FF2B5EF4-FFF2-40B4-BE49-F238E27FC236}">
                    <a16:creationId xmlns:a16="http://schemas.microsoft.com/office/drawing/2014/main" id="{B680186A-9147-C248-800F-7CF21186B23F}"/>
                  </a:ext>
                </a:extLst>
              </p:cNvPr>
              <p:cNvGrpSpPr/>
              <p:nvPr/>
            </p:nvGrpSpPr>
            <p:grpSpPr>
              <a:xfrm>
                <a:off x="74211" y="5196268"/>
                <a:ext cx="2423482" cy="1530006"/>
                <a:chOff x="74211" y="5196268"/>
                <a:chExt cx="2423482" cy="1530006"/>
              </a:xfrm>
            </p:grpSpPr>
            <p:sp>
              <p:nvSpPr>
                <p:cNvPr id="309" name="Rectangle 308">
                  <a:extLst>
                    <a:ext uri="{FF2B5EF4-FFF2-40B4-BE49-F238E27FC236}">
                      <a16:creationId xmlns:a16="http://schemas.microsoft.com/office/drawing/2014/main" id="{100C6B06-96B2-A241-9620-E8AED242D5E3}"/>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0" name="Picture 16" descr="Everything Harry Potter at Hong Kong&amp;#39;s new café! | theHive.Asia">
                  <a:extLst>
                    <a:ext uri="{FF2B5EF4-FFF2-40B4-BE49-F238E27FC236}">
                      <a16:creationId xmlns:a16="http://schemas.microsoft.com/office/drawing/2014/main" id="{12C06F5E-5722-C643-BCCA-4FCBA4AE526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a:extLst>
                    <a:ext uri="{FF2B5EF4-FFF2-40B4-BE49-F238E27FC236}">
                      <a16:creationId xmlns:a16="http://schemas.microsoft.com/office/drawing/2014/main" id="{A90DE6DF-ED07-6647-876F-A7C4524F7E7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312" name="TextBox 311">
                  <a:extLst>
                    <a:ext uri="{FF2B5EF4-FFF2-40B4-BE49-F238E27FC236}">
                      <a16:creationId xmlns:a16="http://schemas.microsoft.com/office/drawing/2014/main" id="{A7D63589-4FA7-4B4D-B820-94B2DF478092}"/>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313" name="Oval 312">
                  <a:extLst>
                    <a:ext uri="{FF2B5EF4-FFF2-40B4-BE49-F238E27FC236}">
                      <a16:creationId xmlns:a16="http://schemas.microsoft.com/office/drawing/2014/main" id="{79E2E5A2-25AD-6E47-A2FA-03208A30E9FB}"/>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4" name="Oval 313">
                  <a:extLst>
                    <a:ext uri="{FF2B5EF4-FFF2-40B4-BE49-F238E27FC236}">
                      <a16:creationId xmlns:a16="http://schemas.microsoft.com/office/drawing/2014/main" id="{6A0C7460-3397-694D-BB06-CBDE1A040E61}"/>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315" name="Group 314">
                  <a:extLst>
                    <a:ext uri="{FF2B5EF4-FFF2-40B4-BE49-F238E27FC236}">
                      <a16:creationId xmlns:a16="http://schemas.microsoft.com/office/drawing/2014/main" id="{0227C65F-03B9-2A43-9515-22A17B5CBE22}"/>
                    </a:ext>
                  </a:extLst>
                </p:cNvPr>
                <p:cNvGrpSpPr/>
                <p:nvPr/>
              </p:nvGrpSpPr>
              <p:grpSpPr>
                <a:xfrm>
                  <a:off x="179440" y="6304917"/>
                  <a:ext cx="1265441" cy="281764"/>
                  <a:chOff x="162932" y="6330266"/>
                  <a:chExt cx="1265441" cy="281764"/>
                </a:xfrm>
              </p:grpSpPr>
              <p:pic>
                <p:nvPicPr>
                  <p:cNvPr id="316" name="Picture 2" descr="Late Icon #309591 - Free Icons Library">
                    <a:extLst>
                      <a:ext uri="{FF2B5EF4-FFF2-40B4-BE49-F238E27FC236}">
                        <a16:creationId xmlns:a16="http://schemas.microsoft.com/office/drawing/2014/main" id="{A09E5E60-B3A4-A449-83F7-A28342BC425A}"/>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8" descr="Clock circular outline - Free Tools and utensils icons">
                    <a:extLst>
                      <a:ext uri="{FF2B5EF4-FFF2-40B4-BE49-F238E27FC236}">
                        <a16:creationId xmlns:a16="http://schemas.microsoft.com/office/drawing/2014/main" id="{2A366E48-DD7C-264C-8534-2F4E3F5C85B8}"/>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18" name="TextBox 317">
                    <a:extLst>
                      <a:ext uri="{FF2B5EF4-FFF2-40B4-BE49-F238E27FC236}">
                        <a16:creationId xmlns:a16="http://schemas.microsoft.com/office/drawing/2014/main" id="{9E9BE47D-2D8C-E549-BB0C-820138BC6710}"/>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319" name="TextBox 318">
                    <a:extLst>
                      <a:ext uri="{FF2B5EF4-FFF2-40B4-BE49-F238E27FC236}">
                        <a16:creationId xmlns:a16="http://schemas.microsoft.com/office/drawing/2014/main" id="{80C1E5F0-69A5-B24E-8318-EF15664AB2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224" name="Group 223">
                <a:extLst>
                  <a:ext uri="{FF2B5EF4-FFF2-40B4-BE49-F238E27FC236}">
                    <a16:creationId xmlns:a16="http://schemas.microsoft.com/office/drawing/2014/main" id="{90C16182-39FF-624F-99A6-E9EBD60F4086}"/>
                  </a:ext>
                </a:extLst>
              </p:cNvPr>
              <p:cNvGrpSpPr/>
              <p:nvPr/>
            </p:nvGrpSpPr>
            <p:grpSpPr>
              <a:xfrm>
                <a:off x="74211" y="3486483"/>
                <a:ext cx="2397466" cy="1534781"/>
                <a:chOff x="74211" y="3486483"/>
                <a:chExt cx="2397466" cy="1534781"/>
              </a:xfrm>
            </p:grpSpPr>
            <p:sp>
              <p:nvSpPr>
                <p:cNvPr id="296" name="Rectangle 295">
                  <a:extLst>
                    <a:ext uri="{FF2B5EF4-FFF2-40B4-BE49-F238E27FC236}">
                      <a16:creationId xmlns:a16="http://schemas.microsoft.com/office/drawing/2014/main" id="{40283AC5-6C7E-DC4F-97A6-A68B1DAFBC75}"/>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7" name="Picture 2" descr="Singapore river rapid ride">
                  <a:extLst>
                    <a:ext uri="{FF2B5EF4-FFF2-40B4-BE49-F238E27FC236}">
                      <a16:creationId xmlns:a16="http://schemas.microsoft.com/office/drawing/2014/main" id="{5F56E690-A756-0643-A615-C8013FB529B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298" name="Oval 297">
                  <a:extLst>
                    <a:ext uri="{FF2B5EF4-FFF2-40B4-BE49-F238E27FC236}">
                      <a16:creationId xmlns:a16="http://schemas.microsoft.com/office/drawing/2014/main" id="{383EC031-7978-594F-9D67-2E95B82E0581}"/>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9" name="Oval 298">
                  <a:extLst>
                    <a:ext uri="{FF2B5EF4-FFF2-40B4-BE49-F238E27FC236}">
                      <a16:creationId xmlns:a16="http://schemas.microsoft.com/office/drawing/2014/main" id="{8A016B35-FEDB-B44F-91D0-2DD234D8F244}"/>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00" name="Picture 10" descr="Height Limit Icons - Download Free Vector Icons | Noun Project">
                  <a:extLst>
                    <a:ext uri="{FF2B5EF4-FFF2-40B4-BE49-F238E27FC236}">
                      <a16:creationId xmlns:a16="http://schemas.microsoft.com/office/drawing/2014/main" id="{70FE27FE-36A3-C843-B9A4-2D53042FDEF5}"/>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301" name="Group 300">
                  <a:extLst>
                    <a:ext uri="{FF2B5EF4-FFF2-40B4-BE49-F238E27FC236}">
                      <a16:creationId xmlns:a16="http://schemas.microsoft.com/office/drawing/2014/main" id="{DB60DD96-E799-574D-BCFD-2615F127B1AD}"/>
                    </a:ext>
                  </a:extLst>
                </p:cNvPr>
                <p:cNvGrpSpPr/>
                <p:nvPr/>
              </p:nvGrpSpPr>
              <p:grpSpPr>
                <a:xfrm>
                  <a:off x="198248" y="4556489"/>
                  <a:ext cx="1265441" cy="281764"/>
                  <a:chOff x="162932" y="6330266"/>
                  <a:chExt cx="1265441" cy="281764"/>
                </a:xfrm>
              </p:grpSpPr>
              <p:pic>
                <p:nvPicPr>
                  <p:cNvPr id="305" name="Picture 2" descr="Late Icon #309591 - Free Icons Library">
                    <a:extLst>
                      <a:ext uri="{FF2B5EF4-FFF2-40B4-BE49-F238E27FC236}">
                        <a16:creationId xmlns:a16="http://schemas.microsoft.com/office/drawing/2014/main" id="{8176F661-5EDD-974F-9132-916052983724}"/>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8" descr="Clock circular outline - Free Tools and utensils icons">
                    <a:extLst>
                      <a:ext uri="{FF2B5EF4-FFF2-40B4-BE49-F238E27FC236}">
                        <a16:creationId xmlns:a16="http://schemas.microsoft.com/office/drawing/2014/main" id="{5A2F0141-843A-AF41-9132-D237FA64A817}"/>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07" name="TextBox 306">
                    <a:extLst>
                      <a:ext uri="{FF2B5EF4-FFF2-40B4-BE49-F238E27FC236}">
                        <a16:creationId xmlns:a16="http://schemas.microsoft.com/office/drawing/2014/main" id="{1C79AE48-BFE5-3F4C-8FAC-BEC4071E05B3}"/>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308" name="TextBox 307">
                    <a:extLst>
                      <a:ext uri="{FF2B5EF4-FFF2-40B4-BE49-F238E27FC236}">
                        <a16:creationId xmlns:a16="http://schemas.microsoft.com/office/drawing/2014/main" id="{4E88BD97-C3CB-264E-8BB8-A7BF4298D9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302" name="TextBox 301">
                  <a:extLst>
                    <a:ext uri="{FF2B5EF4-FFF2-40B4-BE49-F238E27FC236}">
                      <a16:creationId xmlns:a16="http://schemas.microsoft.com/office/drawing/2014/main" id="{E5181EC8-7661-1A48-87B9-0740B867E8AA}"/>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303" name="TextBox 302">
                  <a:extLst>
                    <a:ext uri="{FF2B5EF4-FFF2-40B4-BE49-F238E27FC236}">
                      <a16:creationId xmlns:a16="http://schemas.microsoft.com/office/drawing/2014/main" id="{7C00BE0D-A8EF-7646-914B-CA71512004D3}"/>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304" name="TextBox 303">
                  <a:extLst>
                    <a:ext uri="{FF2B5EF4-FFF2-40B4-BE49-F238E27FC236}">
                      <a16:creationId xmlns:a16="http://schemas.microsoft.com/office/drawing/2014/main" id="{328E8C91-93A8-5749-8B0C-F50725FEFD9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25" name="Group 224">
                <a:extLst>
                  <a:ext uri="{FF2B5EF4-FFF2-40B4-BE49-F238E27FC236}">
                    <a16:creationId xmlns:a16="http://schemas.microsoft.com/office/drawing/2014/main" id="{9C7F221F-6448-F64F-A686-4F324CBE8831}"/>
                  </a:ext>
                </a:extLst>
              </p:cNvPr>
              <p:cNvGrpSpPr/>
              <p:nvPr/>
            </p:nvGrpSpPr>
            <p:grpSpPr>
              <a:xfrm>
                <a:off x="74211" y="1785535"/>
                <a:ext cx="2462397" cy="1515500"/>
                <a:chOff x="74211" y="1785535"/>
                <a:chExt cx="2462397" cy="1515500"/>
              </a:xfrm>
            </p:grpSpPr>
            <p:sp>
              <p:nvSpPr>
                <p:cNvPr id="262" name="Rectangle 261">
                  <a:extLst>
                    <a:ext uri="{FF2B5EF4-FFF2-40B4-BE49-F238E27FC236}">
                      <a16:creationId xmlns:a16="http://schemas.microsoft.com/office/drawing/2014/main" id="{C91C1D47-5067-F442-BBD1-422596BFD822}"/>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TextBox 262">
                  <a:extLst>
                    <a:ext uri="{FF2B5EF4-FFF2-40B4-BE49-F238E27FC236}">
                      <a16:creationId xmlns:a16="http://schemas.microsoft.com/office/drawing/2014/main" id="{547F2CC9-5610-5848-A00D-83FB8FE44A5D}"/>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267" name="TextBox 266">
                  <a:extLst>
                    <a:ext uri="{FF2B5EF4-FFF2-40B4-BE49-F238E27FC236}">
                      <a16:creationId xmlns:a16="http://schemas.microsoft.com/office/drawing/2014/main" id="{E7164D92-A0E4-BF4F-8A97-92B0D38E225A}"/>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269" name="Group 268">
                  <a:extLst>
                    <a:ext uri="{FF2B5EF4-FFF2-40B4-BE49-F238E27FC236}">
                      <a16:creationId xmlns:a16="http://schemas.microsoft.com/office/drawing/2014/main" id="{CE560571-06AF-6E49-BC92-ED7B87A05711}"/>
                    </a:ext>
                  </a:extLst>
                </p:cNvPr>
                <p:cNvGrpSpPr/>
                <p:nvPr/>
              </p:nvGrpSpPr>
              <p:grpSpPr>
                <a:xfrm>
                  <a:off x="240394" y="2350445"/>
                  <a:ext cx="1633910" cy="514925"/>
                  <a:chOff x="0" y="933685"/>
                  <a:chExt cx="6899910" cy="2924628"/>
                </a:xfrm>
              </p:grpSpPr>
              <p:pic>
                <p:nvPicPr>
                  <p:cNvPr id="294" name="Picture 4" descr="World of Wizardry, The Shambles Harry Potter">
                    <a:extLst>
                      <a:ext uri="{FF2B5EF4-FFF2-40B4-BE49-F238E27FC236}">
                        <a16:creationId xmlns:a16="http://schemas.microsoft.com/office/drawing/2014/main" id="{39B84E74-A6D3-D84D-A7F5-43E3B5337BC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295" name="Rectangle 294">
                    <a:extLst>
                      <a:ext uri="{FF2B5EF4-FFF2-40B4-BE49-F238E27FC236}">
                        <a16:creationId xmlns:a16="http://schemas.microsoft.com/office/drawing/2014/main" id="{ACA18FAA-9CFA-9544-B8D7-7DD8E5613A46}"/>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0" name="TextBox 269">
                  <a:extLst>
                    <a:ext uri="{FF2B5EF4-FFF2-40B4-BE49-F238E27FC236}">
                      <a16:creationId xmlns:a16="http://schemas.microsoft.com/office/drawing/2014/main" id="{5FFBA7D8-2D33-8C43-9331-FE360710B818}"/>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271" name="Oval 270">
                  <a:extLst>
                    <a:ext uri="{FF2B5EF4-FFF2-40B4-BE49-F238E27FC236}">
                      <a16:creationId xmlns:a16="http://schemas.microsoft.com/office/drawing/2014/main" id="{85EEE0E0-7F3D-8046-B088-19C3937CFF87}"/>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2" name="Oval 271">
                  <a:extLst>
                    <a:ext uri="{FF2B5EF4-FFF2-40B4-BE49-F238E27FC236}">
                      <a16:creationId xmlns:a16="http://schemas.microsoft.com/office/drawing/2014/main" id="{6E55EF94-893B-CF48-8603-775762676D3E}"/>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289" name="Group 288">
                  <a:extLst>
                    <a:ext uri="{FF2B5EF4-FFF2-40B4-BE49-F238E27FC236}">
                      <a16:creationId xmlns:a16="http://schemas.microsoft.com/office/drawing/2014/main" id="{F9A3E018-7F0E-144C-BB92-EDEDE21C5AA9}"/>
                    </a:ext>
                  </a:extLst>
                </p:cNvPr>
                <p:cNvGrpSpPr/>
                <p:nvPr/>
              </p:nvGrpSpPr>
              <p:grpSpPr>
                <a:xfrm>
                  <a:off x="205666" y="3005764"/>
                  <a:ext cx="1265441" cy="281764"/>
                  <a:chOff x="162932" y="6330266"/>
                  <a:chExt cx="1265441" cy="281764"/>
                </a:xfrm>
              </p:grpSpPr>
              <p:pic>
                <p:nvPicPr>
                  <p:cNvPr id="290" name="Picture 2" descr="Late Icon #309591 - Free Icons Library">
                    <a:extLst>
                      <a:ext uri="{FF2B5EF4-FFF2-40B4-BE49-F238E27FC236}">
                        <a16:creationId xmlns:a16="http://schemas.microsoft.com/office/drawing/2014/main" id="{82F83959-526D-AA4C-AB2F-AC9CEFBE2D3D}"/>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8" descr="Clock circular outline - Free Tools and utensils icons">
                    <a:extLst>
                      <a:ext uri="{FF2B5EF4-FFF2-40B4-BE49-F238E27FC236}">
                        <a16:creationId xmlns:a16="http://schemas.microsoft.com/office/drawing/2014/main" id="{FECFC39F-AFFB-5640-B01C-79E1122889FE}"/>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92" name="TextBox 291">
                    <a:extLst>
                      <a:ext uri="{FF2B5EF4-FFF2-40B4-BE49-F238E27FC236}">
                        <a16:creationId xmlns:a16="http://schemas.microsoft.com/office/drawing/2014/main" id="{B90E56EB-81F3-8A4C-8AE0-D6FCAB0999F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93" name="TextBox 292">
                    <a:extLst>
                      <a:ext uri="{FF2B5EF4-FFF2-40B4-BE49-F238E27FC236}">
                        <a16:creationId xmlns:a16="http://schemas.microsoft.com/office/drawing/2014/main" id="{EFAB500C-7CF8-3E4F-B333-C698B4EC84B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226" name="Group 225">
                <a:extLst>
                  <a:ext uri="{FF2B5EF4-FFF2-40B4-BE49-F238E27FC236}">
                    <a16:creationId xmlns:a16="http://schemas.microsoft.com/office/drawing/2014/main" id="{4EF813C2-02FC-6645-8FA0-1BDDD1837E07}"/>
                  </a:ext>
                </a:extLst>
              </p:cNvPr>
              <p:cNvGrpSpPr/>
              <p:nvPr/>
            </p:nvGrpSpPr>
            <p:grpSpPr>
              <a:xfrm>
                <a:off x="96154" y="6906052"/>
                <a:ext cx="5071196" cy="1517204"/>
                <a:chOff x="96154" y="6906052"/>
                <a:chExt cx="5071196" cy="1517204"/>
              </a:xfrm>
            </p:grpSpPr>
            <p:grpSp>
              <p:nvGrpSpPr>
                <p:cNvPr id="250" name="Group 249">
                  <a:extLst>
                    <a:ext uri="{FF2B5EF4-FFF2-40B4-BE49-F238E27FC236}">
                      <a16:creationId xmlns:a16="http://schemas.microsoft.com/office/drawing/2014/main" id="{696A76E8-D086-754B-9F0D-A3A17EE60144}"/>
                    </a:ext>
                  </a:extLst>
                </p:cNvPr>
                <p:cNvGrpSpPr/>
                <p:nvPr/>
              </p:nvGrpSpPr>
              <p:grpSpPr>
                <a:xfrm>
                  <a:off x="96154" y="6906052"/>
                  <a:ext cx="2589875" cy="1503331"/>
                  <a:chOff x="96154" y="6906052"/>
                  <a:chExt cx="2589875" cy="1503331"/>
                </a:xfrm>
              </p:grpSpPr>
              <p:sp>
                <p:nvSpPr>
                  <p:cNvPr id="252" name="Rectangle 251">
                    <a:extLst>
                      <a:ext uri="{FF2B5EF4-FFF2-40B4-BE49-F238E27FC236}">
                        <a16:creationId xmlns:a16="http://schemas.microsoft.com/office/drawing/2014/main" id="{AEEE0F9F-6867-C944-8272-253C9B16315E}"/>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3" name="Group 252">
                    <a:extLst>
                      <a:ext uri="{FF2B5EF4-FFF2-40B4-BE49-F238E27FC236}">
                        <a16:creationId xmlns:a16="http://schemas.microsoft.com/office/drawing/2014/main" id="{704CFF74-4197-B145-8857-FEDB6C15D519}"/>
                      </a:ext>
                    </a:extLst>
                  </p:cNvPr>
                  <p:cNvGrpSpPr/>
                  <p:nvPr/>
                </p:nvGrpSpPr>
                <p:grpSpPr>
                  <a:xfrm>
                    <a:off x="120957" y="6978274"/>
                    <a:ext cx="2565072" cy="449635"/>
                    <a:chOff x="92535" y="6920001"/>
                    <a:chExt cx="2565072" cy="449635"/>
                  </a:xfrm>
                </p:grpSpPr>
                <p:sp>
                  <p:nvSpPr>
                    <p:cNvPr id="260" name="TextBox 259">
                      <a:extLst>
                        <a:ext uri="{FF2B5EF4-FFF2-40B4-BE49-F238E27FC236}">
                          <a16:creationId xmlns:a16="http://schemas.microsoft.com/office/drawing/2014/main" id="{15208AEB-7A81-E347-A718-90E7A759C787}"/>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61" name="TextBox 260">
                      <a:extLst>
                        <a:ext uri="{FF2B5EF4-FFF2-40B4-BE49-F238E27FC236}">
                          <a16:creationId xmlns:a16="http://schemas.microsoft.com/office/drawing/2014/main" id="{E5BB8C85-8773-614E-906C-5769DEC90FFF}"/>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254" name="Picture 2" descr="THE WIZARDING WORLD OF HARRY POTTER™ | Universal Studios Japan | USJ">
                    <a:extLst>
                      <a:ext uri="{FF2B5EF4-FFF2-40B4-BE49-F238E27FC236}">
                        <a16:creationId xmlns:a16="http://schemas.microsoft.com/office/drawing/2014/main" id="{78046B8C-0829-2B41-BCE5-12E2E5A84E9B}"/>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255" name="Group 254">
                    <a:extLst>
                      <a:ext uri="{FF2B5EF4-FFF2-40B4-BE49-F238E27FC236}">
                        <a16:creationId xmlns:a16="http://schemas.microsoft.com/office/drawing/2014/main" id="{3036AAD2-9B47-6D40-8DD0-B86C14A949C7}"/>
                      </a:ext>
                    </a:extLst>
                  </p:cNvPr>
                  <p:cNvGrpSpPr/>
                  <p:nvPr/>
                </p:nvGrpSpPr>
                <p:grpSpPr>
                  <a:xfrm>
                    <a:off x="238628" y="8030038"/>
                    <a:ext cx="624226" cy="281764"/>
                    <a:chOff x="161189" y="6312288"/>
                    <a:chExt cx="624226" cy="281764"/>
                  </a:xfrm>
                </p:grpSpPr>
                <p:pic>
                  <p:nvPicPr>
                    <p:cNvPr id="258" name="Picture 2" descr="Late Icon #309591 - Free Icons Library">
                      <a:extLst>
                        <a:ext uri="{FF2B5EF4-FFF2-40B4-BE49-F238E27FC236}">
                          <a16:creationId xmlns:a16="http://schemas.microsoft.com/office/drawing/2014/main" id="{6E63BB3A-644C-6B45-9548-10172178E5CA}"/>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4FFF13FC-FF8C-8643-A779-31D06EF1E70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256" name="Oval 255">
                    <a:extLst>
                      <a:ext uri="{FF2B5EF4-FFF2-40B4-BE49-F238E27FC236}">
                        <a16:creationId xmlns:a16="http://schemas.microsoft.com/office/drawing/2014/main" id="{ACB12F9A-6F15-174C-9536-73B63B528D85}"/>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7" name="Oval 256">
                    <a:extLst>
                      <a:ext uri="{FF2B5EF4-FFF2-40B4-BE49-F238E27FC236}">
                        <a16:creationId xmlns:a16="http://schemas.microsoft.com/office/drawing/2014/main" id="{B3D0984A-C82F-DA4C-9337-56E740EDB53C}"/>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51" name="TextBox 250">
                  <a:extLst>
                    <a:ext uri="{FF2B5EF4-FFF2-40B4-BE49-F238E27FC236}">
                      <a16:creationId xmlns:a16="http://schemas.microsoft.com/office/drawing/2014/main" id="{94089BC0-89AB-3F4D-8513-B927AD218ACE}"/>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227" name="Group 226">
                <a:extLst>
                  <a:ext uri="{FF2B5EF4-FFF2-40B4-BE49-F238E27FC236}">
                    <a16:creationId xmlns:a16="http://schemas.microsoft.com/office/drawing/2014/main" id="{3F25BA56-23AB-E049-AA65-617B41213D38}"/>
                  </a:ext>
                </a:extLst>
              </p:cNvPr>
              <p:cNvGrpSpPr/>
              <p:nvPr/>
            </p:nvGrpSpPr>
            <p:grpSpPr>
              <a:xfrm>
                <a:off x="186349" y="2634807"/>
                <a:ext cx="1900352" cy="5714863"/>
                <a:chOff x="186349" y="2634807"/>
                <a:chExt cx="1900352" cy="5714863"/>
              </a:xfrm>
            </p:grpSpPr>
            <p:pic>
              <p:nvPicPr>
                <p:cNvPr id="228" name="Picture 2" descr="Halal Malaysia Logo Vector (.EPS) Free Download">
                  <a:extLst>
                    <a:ext uri="{FF2B5EF4-FFF2-40B4-BE49-F238E27FC236}">
                      <a16:creationId xmlns:a16="http://schemas.microsoft.com/office/drawing/2014/main" id="{70454157-DB01-CA4C-9406-DEB4263EB779}"/>
                    </a:ext>
                  </a:extLst>
                </p:cNvPr>
                <p:cNvPicPr>
                  <a:picLocks noChangeAspect="1" noChangeArrowheads="1"/>
                </p:cNvPicPr>
                <p:nvPr/>
              </p:nvPicPr>
              <p:blipFill>
                <a:blip r:embed="rId20">
                  <a:lum bright="70000" contrast="-70000"/>
                  <a:extLst>
                    <a:ext uri="{BEBA8EAE-BF5A-486C-A8C5-ECC9F3942E4B}">
                      <a14:imgProps xmlns:a14="http://schemas.microsoft.com/office/drawing/2010/main">
                        <a14:imgLayer r:embed="rId2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6" descr="Plant Based Icons - Download Free Vector Icons | Noun Project">
                  <a:extLst>
                    <a:ext uri="{FF2B5EF4-FFF2-40B4-BE49-F238E27FC236}">
                      <a16:creationId xmlns:a16="http://schemas.microsoft.com/office/drawing/2014/main" id="{18E602BB-ADC9-C744-A5E8-F8D4A9EEAF57}"/>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29">
                  <a:extLst>
                    <a:ext uri="{FF2B5EF4-FFF2-40B4-BE49-F238E27FC236}">
                      <a16:creationId xmlns:a16="http://schemas.microsoft.com/office/drawing/2014/main" id="{61B92695-0830-7F47-B156-F7CA6BD57F3D}"/>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Lst>
                </a:blip>
                <a:stretch>
                  <a:fillRect/>
                </a:stretch>
              </p:blipFill>
              <p:spPr>
                <a:xfrm>
                  <a:off x="1235923" y="7865730"/>
                  <a:ext cx="365025" cy="294199"/>
                </a:xfrm>
                <a:prstGeom prst="rect">
                  <a:avLst/>
                </a:prstGeom>
              </p:spPr>
            </p:pic>
            <p:pic>
              <p:nvPicPr>
                <p:cNvPr id="231" name="Picture 230">
                  <a:extLst>
                    <a:ext uri="{FF2B5EF4-FFF2-40B4-BE49-F238E27FC236}">
                      <a16:creationId xmlns:a16="http://schemas.microsoft.com/office/drawing/2014/main" id="{E6483BC4-D44D-0841-AC66-9D9D18401041}"/>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232" name="Picture 231">
                  <a:extLst>
                    <a:ext uri="{FF2B5EF4-FFF2-40B4-BE49-F238E27FC236}">
                      <a16:creationId xmlns:a16="http://schemas.microsoft.com/office/drawing/2014/main" id="{1AF6573B-873F-DD49-9D07-42CB087EC590}"/>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233" name="Picture 232">
                  <a:extLst>
                    <a:ext uri="{FF2B5EF4-FFF2-40B4-BE49-F238E27FC236}">
                      <a16:creationId xmlns:a16="http://schemas.microsoft.com/office/drawing/2014/main" id="{A8E36030-E798-9647-9377-10AB46DD3D82}"/>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239" name="Picture 238">
                  <a:extLst>
                    <a:ext uri="{FF2B5EF4-FFF2-40B4-BE49-F238E27FC236}">
                      <a16:creationId xmlns:a16="http://schemas.microsoft.com/office/drawing/2014/main" id="{D2A61208-73CB-2547-AA98-6F0AF3850ED7}"/>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242" name="Picture 241">
                  <a:extLst>
                    <a:ext uri="{FF2B5EF4-FFF2-40B4-BE49-F238E27FC236}">
                      <a16:creationId xmlns:a16="http://schemas.microsoft.com/office/drawing/2014/main" id="{A850BB5C-BFA5-7E4D-9B2B-68B6616F2D92}"/>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243" name="Picture 242">
                  <a:extLst>
                    <a:ext uri="{FF2B5EF4-FFF2-40B4-BE49-F238E27FC236}">
                      <a16:creationId xmlns:a16="http://schemas.microsoft.com/office/drawing/2014/main" id="{FB483068-BD9F-1D44-A918-EA3F3E37827D}"/>
                    </a:ext>
                  </a:extLst>
                </p:cNvPr>
                <p:cNvPicPr>
                  <a:picLocks noChangeAspect="1"/>
                </p:cNvPicPr>
                <p:nvPr/>
              </p:nvPicPr>
              <p:blipFill>
                <a:blip r:embed="rId41">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249" name="Picture 248">
                  <a:extLst>
                    <a:ext uri="{FF2B5EF4-FFF2-40B4-BE49-F238E27FC236}">
                      <a16:creationId xmlns:a16="http://schemas.microsoft.com/office/drawing/2014/main" id="{963DABD6-F4A9-8841-8383-4227A7956E7F}"/>
                    </a:ext>
                  </a:extLst>
                </p:cNvPr>
                <p:cNvPicPr>
                  <a:picLocks noChangeAspect="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grpSp>
          <p:nvGrpSpPr>
            <p:cNvPr id="181" name="Group 180">
              <a:extLst>
                <a:ext uri="{FF2B5EF4-FFF2-40B4-BE49-F238E27FC236}">
                  <a16:creationId xmlns:a16="http://schemas.microsoft.com/office/drawing/2014/main" id="{C34FAE14-229A-E94C-A113-FFD079733E8A}"/>
                </a:ext>
              </a:extLst>
            </p:cNvPr>
            <p:cNvGrpSpPr/>
            <p:nvPr/>
          </p:nvGrpSpPr>
          <p:grpSpPr>
            <a:xfrm>
              <a:off x="108479" y="8589311"/>
              <a:ext cx="2462397" cy="1515500"/>
              <a:chOff x="108479" y="8589311"/>
              <a:chExt cx="2462397" cy="1515500"/>
            </a:xfrm>
          </p:grpSpPr>
          <p:grpSp>
            <p:nvGrpSpPr>
              <p:cNvPr id="183" name="Group 182">
                <a:extLst>
                  <a:ext uri="{FF2B5EF4-FFF2-40B4-BE49-F238E27FC236}">
                    <a16:creationId xmlns:a16="http://schemas.microsoft.com/office/drawing/2014/main" id="{7A0E2AEC-92A1-554B-BC1B-0E20CF735229}"/>
                  </a:ext>
                </a:extLst>
              </p:cNvPr>
              <p:cNvGrpSpPr/>
              <p:nvPr/>
            </p:nvGrpSpPr>
            <p:grpSpPr>
              <a:xfrm>
                <a:off x="108479" y="8589311"/>
                <a:ext cx="2462397" cy="1515500"/>
                <a:chOff x="74211" y="1785535"/>
                <a:chExt cx="2462397" cy="1515500"/>
              </a:xfrm>
            </p:grpSpPr>
            <p:sp>
              <p:nvSpPr>
                <p:cNvPr id="199" name="Rectangle 198">
                  <a:extLst>
                    <a:ext uri="{FF2B5EF4-FFF2-40B4-BE49-F238E27FC236}">
                      <a16:creationId xmlns:a16="http://schemas.microsoft.com/office/drawing/2014/main" id="{87995167-523C-2B48-88DA-5F8383BFCDCA}"/>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TextBox 205">
                  <a:extLst>
                    <a:ext uri="{FF2B5EF4-FFF2-40B4-BE49-F238E27FC236}">
                      <a16:creationId xmlns:a16="http://schemas.microsoft.com/office/drawing/2014/main" id="{F63B2088-BC6F-A648-8642-7AF8D2B38209}"/>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07" name="TextBox 206">
                  <a:extLst>
                    <a:ext uri="{FF2B5EF4-FFF2-40B4-BE49-F238E27FC236}">
                      <a16:creationId xmlns:a16="http://schemas.microsoft.com/office/drawing/2014/main" id="{03F733C9-ECF1-A94E-93C1-682C2F912DF8}"/>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8" name="TextBox 207">
                  <a:extLst>
                    <a:ext uri="{FF2B5EF4-FFF2-40B4-BE49-F238E27FC236}">
                      <a16:creationId xmlns:a16="http://schemas.microsoft.com/office/drawing/2014/main" id="{B1373D08-A576-CF47-94AB-2CE3D85ACC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18" name="Group 217">
                  <a:extLst>
                    <a:ext uri="{FF2B5EF4-FFF2-40B4-BE49-F238E27FC236}">
                      <a16:creationId xmlns:a16="http://schemas.microsoft.com/office/drawing/2014/main" id="{CBFA4288-F738-FE40-8010-CA0EFA4034EF}"/>
                    </a:ext>
                  </a:extLst>
                </p:cNvPr>
                <p:cNvGrpSpPr/>
                <p:nvPr/>
              </p:nvGrpSpPr>
              <p:grpSpPr>
                <a:xfrm>
                  <a:off x="205666" y="3005764"/>
                  <a:ext cx="1265441" cy="281764"/>
                  <a:chOff x="162932" y="6330266"/>
                  <a:chExt cx="1265441" cy="281764"/>
                </a:xfrm>
              </p:grpSpPr>
              <p:pic>
                <p:nvPicPr>
                  <p:cNvPr id="219" name="Picture 2" descr="Late Icon #309591 - Free Icons Library">
                    <a:extLst>
                      <a:ext uri="{FF2B5EF4-FFF2-40B4-BE49-F238E27FC236}">
                        <a16:creationId xmlns:a16="http://schemas.microsoft.com/office/drawing/2014/main" id="{7C84682F-352D-7D4F-B379-F191B0F74244}"/>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descr="Clock circular outline - Free Tools and utensils icons">
                    <a:extLst>
                      <a:ext uri="{FF2B5EF4-FFF2-40B4-BE49-F238E27FC236}">
                        <a16:creationId xmlns:a16="http://schemas.microsoft.com/office/drawing/2014/main" id="{95135515-4C59-654E-863D-162811604D81}"/>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a:extLst>
                      <a:ext uri="{FF2B5EF4-FFF2-40B4-BE49-F238E27FC236}">
                        <a16:creationId xmlns:a16="http://schemas.microsoft.com/office/drawing/2014/main" id="{9CC814D2-6BF5-2A4F-A178-9A41E6B6A16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22" name="TextBox 221">
                    <a:extLst>
                      <a:ext uri="{FF2B5EF4-FFF2-40B4-BE49-F238E27FC236}">
                        <a16:creationId xmlns:a16="http://schemas.microsoft.com/office/drawing/2014/main" id="{946999FB-BFDA-2A43-A063-6992890332F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87" name="Group 186">
                <a:extLst>
                  <a:ext uri="{FF2B5EF4-FFF2-40B4-BE49-F238E27FC236}">
                    <a16:creationId xmlns:a16="http://schemas.microsoft.com/office/drawing/2014/main" id="{D06E6E13-2EB6-5B4C-ABED-52F997F9AC1F}"/>
                  </a:ext>
                </a:extLst>
              </p:cNvPr>
              <p:cNvGrpSpPr/>
              <p:nvPr/>
            </p:nvGrpSpPr>
            <p:grpSpPr>
              <a:xfrm>
                <a:off x="218646" y="9136963"/>
                <a:ext cx="1860854" cy="719949"/>
                <a:chOff x="218646" y="9136963"/>
                <a:chExt cx="1860854" cy="719949"/>
              </a:xfrm>
            </p:grpSpPr>
            <p:pic>
              <p:nvPicPr>
                <p:cNvPr id="189" name="Picture 2" descr="Mr. Chong&amp;#39;s Potion Shop | Insomnia Builds | Flickr">
                  <a:extLst>
                    <a:ext uri="{FF2B5EF4-FFF2-40B4-BE49-F238E27FC236}">
                      <a16:creationId xmlns:a16="http://schemas.microsoft.com/office/drawing/2014/main" id="{5955DF98-F9EF-2D41-B983-BCA83257A47F}"/>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190" name="Oval 189">
                  <a:extLst>
                    <a:ext uri="{FF2B5EF4-FFF2-40B4-BE49-F238E27FC236}">
                      <a16:creationId xmlns:a16="http://schemas.microsoft.com/office/drawing/2014/main" id="{F27A6F24-6BDC-964C-85E8-AFE51022B9B8}"/>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6" name="Oval 195">
                  <a:extLst>
                    <a:ext uri="{FF2B5EF4-FFF2-40B4-BE49-F238E27FC236}">
                      <a16:creationId xmlns:a16="http://schemas.microsoft.com/office/drawing/2014/main" id="{15FC70DE-62D9-584C-9CAE-09C6C386DD4F}"/>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197" name="Picture 196">
                  <a:extLst>
                    <a:ext uri="{FF2B5EF4-FFF2-40B4-BE49-F238E27FC236}">
                      <a16:creationId xmlns:a16="http://schemas.microsoft.com/office/drawing/2014/main" id="{172E5C70-FAA8-5B4B-8684-6FB109936AF3}"/>
                    </a:ext>
                  </a:extLst>
                </p:cNvPr>
                <p:cNvPicPr>
                  <a:picLocks noChangeAspect="1"/>
                </p:cNvPicPr>
                <p:nvPr/>
              </p:nvPicPr>
              <p:blipFill>
                <a:blip r:embed="rId35">
                  <a:extLst>
                    <a:ext uri="{BEBA8EAE-BF5A-486C-A8C5-ECC9F3942E4B}">
                      <a14:imgProps xmlns:a14="http://schemas.microsoft.com/office/drawing/2010/main">
                        <a14:imgLayer r:embed="rId46">
                          <a14:imgEffect>
                            <a14:backgroundRemoval t="10000" b="90000" l="10000" r="90000"/>
                          </a14:imgEffect>
                        </a14:imgLayer>
                      </a14:imgProps>
                    </a:ext>
                  </a:extLst>
                </a:blip>
                <a:stretch>
                  <a:fillRect/>
                </a:stretch>
              </p:blipFill>
              <p:spPr>
                <a:xfrm>
                  <a:off x="1296453" y="9436695"/>
                  <a:ext cx="399013" cy="420217"/>
                </a:xfrm>
                <a:prstGeom prst="rect">
                  <a:avLst/>
                </a:prstGeom>
              </p:spPr>
            </p:pic>
            <p:pic>
              <p:nvPicPr>
                <p:cNvPr id="198" name="Picture 197">
                  <a:extLst>
                    <a:ext uri="{FF2B5EF4-FFF2-40B4-BE49-F238E27FC236}">
                      <a16:creationId xmlns:a16="http://schemas.microsoft.com/office/drawing/2014/main" id="{62EC33CB-42A6-9945-9EB1-24562D2CD0AC}"/>
                    </a:ext>
                  </a:extLst>
                </p:cNvPr>
                <p:cNvPicPr>
                  <a:picLocks noChangeAspect="1"/>
                </p:cNvPicPr>
                <p:nvPr/>
              </p:nvPicPr>
              <p:blipFill>
                <a:blip r:embed="rId37">
                  <a:extLst>
                    <a:ext uri="{BEBA8EAE-BF5A-486C-A8C5-ECC9F3942E4B}">
                      <a14:imgProps xmlns:a14="http://schemas.microsoft.com/office/drawing/2010/main">
                        <a14:imgLayer r:embed="rId47">
                          <a14:imgEffect>
                            <a14:backgroundRemoval t="10000" b="90000" l="10000" r="90000"/>
                          </a14:imgEffect>
                        </a14:imgLayer>
                      </a14:imgProps>
                    </a:ext>
                  </a:extLst>
                </a:blip>
                <a:stretch>
                  <a:fillRect/>
                </a:stretch>
              </p:blipFill>
              <p:spPr>
                <a:xfrm>
                  <a:off x="1645961" y="9465260"/>
                  <a:ext cx="433539" cy="332503"/>
                </a:xfrm>
                <a:prstGeom prst="rect">
                  <a:avLst/>
                </a:prstGeom>
              </p:spPr>
            </p:pic>
          </p:grpSp>
        </p:grpSp>
      </p:grpSp>
      <p:sp>
        <p:nvSpPr>
          <p:cNvPr id="176" name="Graphic 4" descr="Right pointing backhand index ">
            <a:extLst>
              <a:ext uri="{FF2B5EF4-FFF2-40B4-BE49-F238E27FC236}">
                <a16:creationId xmlns:a16="http://schemas.microsoft.com/office/drawing/2014/main" id="{5805D173-0E5F-BE4B-987F-78DF975B6EBF}"/>
              </a:ext>
            </a:extLst>
          </p:cNvPr>
          <p:cNvSpPr/>
          <p:nvPr/>
        </p:nvSpPr>
        <p:spPr>
          <a:xfrm rot="16200000">
            <a:off x="1883488" y="1387890"/>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sp>
        <p:nvSpPr>
          <p:cNvPr id="177" name="TextBox 176">
            <a:extLst>
              <a:ext uri="{FF2B5EF4-FFF2-40B4-BE49-F238E27FC236}">
                <a16:creationId xmlns:a16="http://schemas.microsoft.com/office/drawing/2014/main" id="{7B9775FE-8C26-5749-8487-64F5CD893530}"/>
              </a:ext>
            </a:extLst>
          </p:cNvPr>
          <p:cNvSpPr txBox="1"/>
          <p:nvPr/>
        </p:nvSpPr>
        <p:spPr>
          <a:xfrm>
            <a:off x="3885461" y="4166863"/>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82" name="TextBox 181">
            <a:extLst>
              <a:ext uri="{FF2B5EF4-FFF2-40B4-BE49-F238E27FC236}">
                <a16:creationId xmlns:a16="http://schemas.microsoft.com/office/drawing/2014/main" id="{D04388BC-EF8B-8145-B26F-F9F7F9971D03}"/>
              </a:ext>
            </a:extLst>
          </p:cNvPr>
          <p:cNvSpPr txBox="1"/>
          <p:nvPr/>
        </p:nvSpPr>
        <p:spPr>
          <a:xfrm>
            <a:off x="6003607" y="243605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2p.m</a:t>
            </a:r>
          </a:p>
          <a:p>
            <a:r>
              <a:rPr lang="en-GB" sz="900" b="1" i="1" dirty="0">
                <a:solidFill>
                  <a:schemeClr val="bg1"/>
                </a:solidFill>
                <a:latin typeface="Lora" panose="02000503000000020004" pitchFamily="2" charset="77"/>
                <a:ea typeface="Roboto" panose="02000000000000000000" pitchFamily="2" charset="0"/>
              </a:rPr>
              <a:t>–</a:t>
            </a:r>
          </a:p>
          <a:p>
            <a:r>
              <a:rPr lang="en-GB" sz="900" b="1" i="1" dirty="0">
                <a:solidFill>
                  <a:schemeClr val="bg1"/>
                </a:solidFill>
                <a:latin typeface="Lora" panose="02000503000000020004" pitchFamily="2" charset="77"/>
                <a:ea typeface="Roboto" panose="02000000000000000000" pitchFamily="2" charset="0"/>
              </a:rPr>
              <a:t>2.45p.m</a:t>
            </a:r>
          </a:p>
        </p:txBody>
      </p:sp>
      <p:sp>
        <p:nvSpPr>
          <p:cNvPr id="184" name="Rectangle 183">
            <a:hlinkClick r:id="rId48" action="ppaction://hlinksldjump"/>
            <a:extLst>
              <a:ext uri="{FF2B5EF4-FFF2-40B4-BE49-F238E27FC236}">
                <a16:creationId xmlns:a16="http://schemas.microsoft.com/office/drawing/2014/main" id="{35C676F3-65CF-3442-9D9B-7209875C9E3A}"/>
              </a:ext>
            </a:extLst>
          </p:cNvPr>
          <p:cNvSpPr/>
          <p:nvPr/>
        </p:nvSpPr>
        <p:spPr>
          <a:xfrm>
            <a:off x="9831" y="-3032"/>
            <a:ext cx="933385" cy="90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 name="Rectangle 184">
            <a:hlinkClick r:id="rId24" action="ppaction://hlinksldjump"/>
            <a:extLst>
              <a:ext uri="{FF2B5EF4-FFF2-40B4-BE49-F238E27FC236}">
                <a16:creationId xmlns:a16="http://schemas.microsoft.com/office/drawing/2014/main" id="{84CFAB3A-1184-B04D-AF59-E190C6D02946}"/>
              </a:ext>
            </a:extLst>
          </p:cNvPr>
          <p:cNvSpPr/>
          <p:nvPr/>
        </p:nvSpPr>
        <p:spPr>
          <a:xfrm>
            <a:off x="4840608" y="-33328"/>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6" name="Picture 2" descr="Delete - Free Tools and utensils icons">
            <a:extLst>
              <a:ext uri="{FF2B5EF4-FFF2-40B4-BE49-F238E27FC236}">
                <a16:creationId xmlns:a16="http://schemas.microsoft.com/office/drawing/2014/main" id="{1E438300-9437-B847-9AC6-1419F796998D}"/>
              </a:ext>
            </a:extLst>
          </p:cNvPr>
          <p:cNvPicPr>
            <a:picLocks noChangeAspect="1" noChangeArrowheads="1"/>
          </p:cNvPicPr>
          <p:nvPr/>
        </p:nvPicPr>
        <p:blipFill>
          <a:blip r:embed="rId49">
            <a:lum bright="70000" contrast="-70000"/>
            <a:extLst>
              <a:ext uri="{BEBA8EAE-BF5A-486C-A8C5-ECC9F3942E4B}">
                <a14:imgProps xmlns:a14="http://schemas.microsoft.com/office/drawing/2010/main">
                  <a14:imgLayer r:embed="rId5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25630" y="9328113"/>
            <a:ext cx="256266" cy="256266"/>
          </a:xfrm>
          <a:prstGeom prst="rect">
            <a:avLst/>
          </a:prstGeom>
          <a:noFill/>
          <a:extLst>
            <a:ext uri="{909E8E84-426E-40DD-AFC4-6F175D3DCCD1}">
              <a14:hiddenFill xmlns:a14="http://schemas.microsoft.com/office/drawing/2010/main">
                <a:solidFill>
                  <a:srgbClr val="FFFFFF"/>
                </a:solidFill>
              </a14:hiddenFill>
            </a:ext>
          </a:extLst>
        </p:spPr>
      </p:pic>
      <p:sp>
        <p:nvSpPr>
          <p:cNvPr id="188" name="Rectangle 187">
            <a:hlinkClick r:id="rId51" action="ppaction://hlinksldjump"/>
            <a:extLst>
              <a:ext uri="{FF2B5EF4-FFF2-40B4-BE49-F238E27FC236}">
                <a16:creationId xmlns:a16="http://schemas.microsoft.com/office/drawing/2014/main" id="{01CEE17B-27EF-5240-BEDA-B156ECCE40E0}"/>
              </a:ext>
            </a:extLst>
          </p:cNvPr>
          <p:cNvSpPr/>
          <p:nvPr/>
        </p:nvSpPr>
        <p:spPr>
          <a:xfrm>
            <a:off x="5542746" y="8903059"/>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 name="Rectangle 190">
            <a:hlinkClick r:id="rId52" action="ppaction://hlinksldjump"/>
            <a:extLst>
              <a:ext uri="{FF2B5EF4-FFF2-40B4-BE49-F238E27FC236}">
                <a16:creationId xmlns:a16="http://schemas.microsoft.com/office/drawing/2014/main" id="{D0A5B5CC-7D94-D84F-8FDF-6151AC5FD351}"/>
              </a:ext>
            </a:extLst>
          </p:cNvPr>
          <p:cNvSpPr/>
          <p:nvPr/>
        </p:nvSpPr>
        <p:spPr>
          <a:xfrm>
            <a:off x="4162385" y="8904383"/>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2" name="Picture 6" descr="Plus sign - Free signs icons">
            <a:hlinkClick r:id="" action="ppaction://hlinkshowjump?jump=lastslideviewed"/>
            <a:extLst>
              <a:ext uri="{FF2B5EF4-FFF2-40B4-BE49-F238E27FC236}">
                <a16:creationId xmlns:a16="http://schemas.microsoft.com/office/drawing/2014/main" id="{BC0C854A-675E-1842-9B16-EF9AA1D920FE}"/>
              </a:ext>
            </a:extLst>
          </p:cNvPr>
          <p:cNvPicPr>
            <a:picLocks noChangeAspect="1" noChangeArrowheads="1"/>
          </p:cNvPicPr>
          <p:nvPr/>
        </p:nvPicPr>
        <p:blipFill>
          <a:blip r:embed="rId53">
            <a:lum bright="70000" contrast="-70000"/>
            <a:extLst>
              <a:ext uri="{BEBA8EAE-BF5A-486C-A8C5-ECC9F3942E4B}">
                <a14:imgProps xmlns:a14="http://schemas.microsoft.com/office/drawing/2010/main">
                  <a14:imgLayer r:embed="rId5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4338633" y="2742494"/>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6" descr="Plus sign - Free signs icons">
            <a:hlinkClick r:id="" action="ppaction://hlinkshowjump?jump=lastslideviewed"/>
            <a:extLst>
              <a:ext uri="{FF2B5EF4-FFF2-40B4-BE49-F238E27FC236}">
                <a16:creationId xmlns:a16="http://schemas.microsoft.com/office/drawing/2014/main" id="{401B94AA-1893-514C-AA75-5334A5D531F9}"/>
              </a:ext>
            </a:extLst>
          </p:cNvPr>
          <p:cNvPicPr>
            <a:picLocks noChangeAspect="1" noChangeArrowheads="1"/>
          </p:cNvPicPr>
          <p:nvPr/>
        </p:nvPicPr>
        <p:blipFill>
          <a:blip r:embed="rId53">
            <a:lum bright="70000" contrast="-70000"/>
            <a:extLst>
              <a:ext uri="{BEBA8EAE-BF5A-486C-A8C5-ECC9F3942E4B}">
                <a14:imgProps xmlns:a14="http://schemas.microsoft.com/office/drawing/2010/main">
                  <a14:imgLayer r:embed="rId5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3990425"/>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6" descr="Plus sign - Free signs icons">
            <a:hlinkClick r:id="" action="ppaction://hlinkshowjump?jump=lastslideviewed"/>
            <a:extLst>
              <a:ext uri="{FF2B5EF4-FFF2-40B4-BE49-F238E27FC236}">
                <a16:creationId xmlns:a16="http://schemas.microsoft.com/office/drawing/2014/main" id="{8C54331C-38FD-FA4D-B7E7-465B51828B5B}"/>
              </a:ext>
            </a:extLst>
          </p:cNvPr>
          <p:cNvPicPr>
            <a:picLocks noChangeAspect="1" noChangeArrowheads="1"/>
          </p:cNvPicPr>
          <p:nvPr/>
        </p:nvPicPr>
        <p:blipFill>
          <a:blip r:embed="rId53">
            <a:lum bright="70000" contrast="-70000"/>
            <a:extLst>
              <a:ext uri="{BEBA8EAE-BF5A-486C-A8C5-ECC9F3942E4B}">
                <a14:imgProps xmlns:a14="http://schemas.microsoft.com/office/drawing/2010/main">
                  <a14:imgLayer r:embed="rId5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5070545"/>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6" descr="Plus sign - Free signs icons">
            <a:hlinkClick r:id="" action="ppaction://hlinkshowjump?jump=lastslideviewed"/>
            <a:extLst>
              <a:ext uri="{FF2B5EF4-FFF2-40B4-BE49-F238E27FC236}">
                <a16:creationId xmlns:a16="http://schemas.microsoft.com/office/drawing/2014/main" id="{B440E505-375B-D04F-BBE8-B8C14E65874D}"/>
              </a:ext>
            </a:extLst>
          </p:cNvPr>
          <p:cNvPicPr>
            <a:picLocks noChangeAspect="1" noChangeArrowheads="1"/>
          </p:cNvPicPr>
          <p:nvPr/>
        </p:nvPicPr>
        <p:blipFill>
          <a:blip r:embed="rId53">
            <a:lum bright="70000" contrast="-70000"/>
            <a:extLst>
              <a:ext uri="{BEBA8EAE-BF5A-486C-A8C5-ECC9F3942E4B}">
                <a14:imgProps xmlns:a14="http://schemas.microsoft.com/office/drawing/2010/main">
                  <a14:imgLayer r:embed="rId5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6198878"/>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6" descr="Plus sign - Free signs icons">
            <a:hlinkClick r:id="" action="ppaction://hlinkshowjump?jump=lastslideviewed"/>
            <a:extLst>
              <a:ext uri="{FF2B5EF4-FFF2-40B4-BE49-F238E27FC236}">
                <a16:creationId xmlns:a16="http://schemas.microsoft.com/office/drawing/2014/main" id="{8E7CAF5F-4BF8-F342-BA5E-083C53DF096F}"/>
              </a:ext>
            </a:extLst>
          </p:cNvPr>
          <p:cNvPicPr>
            <a:picLocks noChangeAspect="1" noChangeArrowheads="1"/>
          </p:cNvPicPr>
          <p:nvPr/>
        </p:nvPicPr>
        <p:blipFill>
          <a:blip r:embed="rId53">
            <a:lum bright="70000" contrast="-70000"/>
            <a:extLst>
              <a:ext uri="{BEBA8EAE-BF5A-486C-A8C5-ECC9F3942E4B}">
                <a14:imgProps xmlns:a14="http://schemas.microsoft.com/office/drawing/2010/main">
                  <a14:imgLayer r:embed="rId5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433381" y="2076734"/>
            <a:ext cx="220753" cy="220753"/>
          </a:xfrm>
          <a:prstGeom prst="rect">
            <a:avLst/>
          </a:prstGeom>
          <a:noFill/>
          <a:extLst>
            <a:ext uri="{909E8E84-426E-40DD-AFC4-6F175D3DCCD1}">
              <a14:hiddenFill xmlns:a14="http://schemas.microsoft.com/office/drawing/2010/main">
                <a:solidFill>
                  <a:srgbClr val="FFFFFF"/>
                </a:solidFill>
              </a14:hiddenFill>
            </a:ext>
          </a:extLst>
        </p:spPr>
      </p:pic>
      <p:sp>
        <p:nvSpPr>
          <p:cNvPr id="201" name="Subtitle 1">
            <a:extLst>
              <a:ext uri="{FF2B5EF4-FFF2-40B4-BE49-F238E27FC236}">
                <a16:creationId xmlns:a16="http://schemas.microsoft.com/office/drawing/2014/main" id="{B00BC607-BB83-3A4B-83E5-D4604FF18719}"/>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320" name="Subtitle 1">
            <a:extLst>
              <a:ext uri="{FF2B5EF4-FFF2-40B4-BE49-F238E27FC236}">
                <a16:creationId xmlns:a16="http://schemas.microsoft.com/office/drawing/2014/main" id="{31D3E5E3-E363-AE44-8AED-23C657629598}"/>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321" name="Subtitle 1">
            <a:extLst>
              <a:ext uri="{FF2B5EF4-FFF2-40B4-BE49-F238E27FC236}">
                <a16:creationId xmlns:a16="http://schemas.microsoft.com/office/drawing/2014/main" id="{B32BDA05-A307-2B4D-B4BF-7193E35B1553}"/>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322" name="Subtitle 1">
            <a:extLst>
              <a:ext uri="{FF2B5EF4-FFF2-40B4-BE49-F238E27FC236}">
                <a16:creationId xmlns:a16="http://schemas.microsoft.com/office/drawing/2014/main" id="{5561641F-CF6E-6047-BB4A-F5EF8ACB3153}"/>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323" name="Subtitle 1">
            <a:extLst>
              <a:ext uri="{FF2B5EF4-FFF2-40B4-BE49-F238E27FC236}">
                <a16:creationId xmlns:a16="http://schemas.microsoft.com/office/drawing/2014/main" id="{822E4017-6317-8F4C-BF9D-609F850BBB31}"/>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324" name="Picture 323">
            <a:extLst>
              <a:ext uri="{FF2B5EF4-FFF2-40B4-BE49-F238E27FC236}">
                <a16:creationId xmlns:a16="http://schemas.microsoft.com/office/drawing/2014/main" id="{33D283D5-BEFE-3D45-8D74-9650B2375483}"/>
              </a:ext>
            </a:extLst>
          </p:cNvPr>
          <p:cNvPicPr>
            <a:picLocks noChangeAspect="1"/>
          </p:cNvPicPr>
          <p:nvPr/>
        </p:nvPicPr>
        <p:blipFill rotWithShape="1">
          <a:blip r:embed="rId55">
            <a:extLst>
              <a:ext uri="{BEBA8EAE-BF5A-486C-A8C5-ECC9F3942E4B}">
                <a14:imgProps xmlns:a14="http://schemas.microsoft.com/office/drawing/2010/main">
                  <a14:imgLayer r:embed="rId56">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Tree>
    <p:extLst>
      <p:ext uri="{BB962C8B-B14F-4D97-AF65-F5344CB8AC3E}">
        <p14:creationId xmlns:p14="http://schemas.microsoft.com/office/powerpoint/2010/main" val="22917259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grpId="0" nodeType="withEffect">
                                  <p:stCondLst>
                                    <p:cond delay="0"/>
                                  </p:stCondLst>
                                  <p:childTnLst>
                                    <p:anim calcmode="discrete" valueType="str">
                                      <p:cBhvr>
                                        <p:cTn id="6" dur="1000" fill="hold"/>
                                        <p:tgtEl>
                                          <p:spTgt spid="176"/>
                                        </p:tgtEl>
                                        <p:attrNameLst>
                                          <p:attrName>style.visibility</p:attrName>
                                        </p:attrNameLst>
                                      </p:cBhvr>
                                      <p:tavLst>
                                        <p:tav tm="0">
                                          <p:val>
                                            <p:strVal val="hidden"/>
                                          </p:val>
                                        </p:tav>
                                        <p:tav tm="50000">
                                          <p:val>
                                            <p:strVal val="visible"/>
                                          </p:val>
                                        </p:tav>
                                      </p:tavLst>
                                    </p:anim>
                                  </p:childTnLst>
                                </p:cTn>
                              </p:par>
                              <p:par>
                                <p:cTn id="7" presetID="1" presetClass="exit" presetSubtype="0" fill="hold" grpId="0" nodeType="withEffect">
                                  <p:stCondLst>
                                    <p:cond delay="0"/>
                                  </p:stCondLst>
                                  <p:childTnLst>
                                    <p:set>
                                      <p:cBhvr>
                                        <p:cTn id="8" dur="1" fill="hold">
                                          <p:stCondLst>
                                            <p:cond delay="0"/>
                                          </p:stCondLst>
                                        </p:cTn>
                                        <p:tgtEl>
                                          <p:spTgt spid="177"/>
                                        </p:tgtEl>
                                        <p:attrNameLst>
                                          <p:attrName>style.visibility</p:attrName>
                                        </p:attrNameLst>
                                      </p:cBhvr>
                                      <p:to>
                                        <p:strVal val="hidden"/>
                                      </p:to>
                                    </p:set>
                                  </p:childTnLst>
                                </p:cTn>
                              </p:par>
                              <p:par>
                                <p:cTn id="9" presetID="17" presetClass="entr" presetSubtype="8" fill="hold" grpId="0" nodeType="withEffect">
                                  <p:stCondLst>
                                    <p:cond delay="0"/>
                                  </p:stCondLst>
                                  <p:childTnLst>
                                    <p:set>
                                      <p:cBhvr>
                                        <p:cTn id="10" dur="1" fill="hold">
                                          <p:stCondLst>
                                            <p:cond delay="0"/>
                                          </p:stCondLst>
                                        </p:cTn>
                                        <p:tgtEl>
                                          <p:spTgt spid="170"/>
                                        </p:tgtEl>
                                        <p:attrNameLst>
                                          <p:attrName>style.visibility</p:attrName>
                                        </p:attrNameLst>
                                      </p:cBhvr>
                                      <p:to>
                                        <p:strVal val="visible"/>
                                      </p:to>
                                    </p:set>
                                    <p:anim calcmode="lin" valueType="num">
                                      <p:cBhvr>
                                        <p:cTn id="11" dur="500" fill="hold"/>
                                        <p:tgtEl>
                                          <p:spTgt spid="170"/>
                                        </p:tgtEl>
                                        <p:attrNameLst>
                                          <p:attrName>ppt_x</p:attrName>
                                        </p:attrNameLst>
                                      </p:cBhvr>
                                      <p:tavLst>
                                        <p:tav tm="0">
                                          <p:val>
                                            <p:strVal val="#ppt_x-#ppt_w/2"/>
                                          </p:val>
                                        </p:tav>
                                        <p:tav tm="100000">
                                          <p:val>
                                            <p:strVal val="#ppt_x"/>
                                          </p:val>
                                        </p:tav>
                                      </p:tavLst>
                                    </p:anim>
                                    <p:anim calcmode="lin" valueType="num">
                                      <p:cBhvr>
                                        <p:cTn id="12" dur="500" fill="hold"/>
                                        <p:tgtEl>
                                          <p:spTgt spid="170"/>
                                        </p:tgtEl>
                                        <p:attrNameLst>
                                          <p:attrName>ppt_y</p:attrName>
                                        </p:attrNameLst>
                                      </p:cBhvr>
                                      <p:tavLst>
                                        <p:tav tm="0">
                                          <p:val>
                                            <p:strVal val="#ppt_y"/>
                                          </p:val>
                                        </p:tav>
                                        <p:tav tm="100000">
                                          <p:val>
                                            <p:strVal val="#ppt_y"/>
                                          </p:val>
                                        </p:tav>
                                      </p:tavLst>
                                    </p:anim>
                                    <p:anim calcmode="lin" valueType="num">
                                      <p:cBhvr>
                                        <p:cTn id="13" dur="500" fill="hold"/>
                                        <p:tgtEl>
                                          <p:spTgt spid="170"/>
                                        </p:tgtEl>
                                        <p:attrNameLst>
                                          <p:attrName>ppt_w</p:attrName>
                                        </p:attrNameLst>
                                      </p:cBhvr>
                                      <p:tavLst>
                                        <p:tav tm="0">
                                          <p:val>
                                            <p:fltVal val="0"/>
                                          </p:val>
                                        </p:tav>
                                        <p:tav tm="100000">
                                          <p:val>
                                            <p:strVal val="#ppt_w"/>
                                          </p:val>
                                        </p:tav>
                                      </p:tavLst>
                                    </p:anim>
                                    <p:anim calcmode="lin" valueType="num">
                                      <p:cBhvr>
                                        <p:cTn id="14" dur="500" fill="hold"/>
                                        <p:tgtEl>
                                          <p:spTgt spid="1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6" grpId="0" animBg="1"/>
      <p:bldP spid="1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E2A271-9097-AA43-AD0B-39013BAE55E6}"/>
              </a:ext>
            </a:extLst>
          </p:cNvPr>
          <p:cNvGrpSpPr/>
          <p:nvPr/>
        </p:nvGrpSpPr>
        <p:grpSpPr>
          <a:xfrm>
            <a:off x="5696879" y="9273480"/>
            <a:ext cx="1050029" cy="763628"/>
            <a:chOff x="5696879" y="9273480"/>
            <a:chExt cx="1050029" cy="763628"/>
          </a:xfrm>
        </p:grpSpPr>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182" name="Graphic 4" descr="Right pointing backhand index ">
              <a:extLst>
                <a:ext uri="{FF2B5EF4-FFF2-40B4-BE49-F238E27FC236}">
                  <a16:creationId xmlns:a16="http://schemas.microsoft.com/office/drawing/2014/main" id="{63B5F10F-075E-104D-8926-EB3961734210}"/>
                </a:ext>
              </a:extLst>
            </p:cNvPr>
            <p:cNvSpPr/>
            <p:nvPr/>
          </p:nvSpPr>
          <p:spPr>
            <a:xfrm rot="16200000">
              <a:off x="5980815" y="9541646"/>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Discard</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hlinkClick r:id="rId9" action="ppaction://hlinksldjump"/>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7">
            <a:extLst>
              <a:ext uri="{BEBA8EAE-BF5A-486C-A8C5-ECC9F3942E4B}">
                <a14:imgProps xmlns:a14="http://schemas.microsoft.com/office/drawing/2010/main">
                  <a14:imgLayer r:embed="rId10">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15">
            <a:alphaModFix/>
            <a:duotone>
              <a:schemeClr val="accent3">
                <a:shade val="45000"/>
                <a:satMod val="135000"/>
              </a:schemeClr>
              <a:prstClr val="white"/>
            </a:duotone>
            <a:extLst>
              <a:ext uri="{BEBA8EAE-BF5A-486C-A8C5-ECC9F3942E4B}">
                <a14:imgProps xmlns:a14="http://schemas.microsoft.com/office/drawing/2010/main">
                  <a14:imgLayer r:embed="rId1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9"/>
            <a:ext cx="2398492" cy="1010367"/>
            <a:chOff x="74211" y="4092985"/>
            <a:chExt cx="2398492" cy="1010367"/>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5"/>
              <a:ext cx="1956214" cy="10103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051" y="4824281"/>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321359" y="4831462"/>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20">
              <a:lum bright="70000" contrast="-70000"/>
              <a:extLst>
                <a:ext uri="{BEBA8EAE-BF5A-486C-A8C5-ECC9F3942E4B}">
                  <a14:imgProps xmlns:a14="http://schemas.microsoft.com/office/drawing/2010/main">
                    <a14:imgLayer r:embed="rId2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1" name="TextBox 170">
            <a:extLst>
              <a:ext uri="{FF2B5EF4-FFF2-40B4-BE49-F238E27FC236}">
                <a16:creationId xmlns:a16="http://schemas.microsoft.com/office/drawing/2014/main" id="{915299F0-9F6C-DF49-8619-A8E0A03084DF}"/>
              </a:ext>
            </a:extLst>
          </p:cNvPr>
          <p:cNvSpPr txBox="1"/>
          <p:nvPr/>
        </p:nvSpPr>
        <p:spPr>
          <a:xfrm>
            <a:off x="3981727" y="285357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2.30p.m–</a:t>
            </a:r>
          </a:p>
          <a:p>
            <a:r>
              <a:rPr lang="en-GB" sz="900" b="1" i="1" dirty="0">
                <a:solidFill>
                  <a:schemeClr val="bg1"/>
                </a:solidFill>
                <a:latin typeface="Lora" panose="02000503000000020004" pitchFamily="2" charset="77"/>
                <a:ea typeface="Roboto" panose="02000000000000000000" pitchFamily="2" charset="0"/>
              </a:rPr>
              <a:t>3.00p.m</a:t>
            </a:r>
          </a:p>
        </p:txBody>
      </p:sp>
      <p:sp>
        <p:nvSpPr>
          <p:cNvPr id="172" name="TextBox 171">
            <a:extLst>
              <a:ext uri="{FF2B5EF4-FFF2-40B4-BE49-F238E27FC236}">
                <a16:creationId xmlns:a16="http://schemas.microsoft.com/office/drawing/2014/main" id="{C44F5CAA-4617-B04C-A8B6-EB0ED2AC4F95}"/>
              </a:ext>
            </a:extLst>
          </p:cNvPr>
          <p:cNvSpPr txBox="1"/>
          <p:nvPr/>
        </p:nvSpPr>
        <p:spPr>
          <a:xfrm>
            <a:off x="5970796" y="4143766"/>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73" name="TextBox 172">
            <a:extLst>
              <a:ext uri="{FF2B5EF4-FFF2-40B4-BE49-F238E27FC236}">
                <a16:creationId xmlns:a16="http://schemas.microsoft.com/office/drawing/2014/main" id="{1A67EE54-6E3F-994E-A677-D6E12A16E297}"/>
              </a:ext>
            </a:extLst>
          </p:cNvPr>
          <p:cNvSpPr txBox="1"/>
          <p:nvPr/>
        </p:nvSpPr>
        <p:spPr>
          <a:xfrm>
            <a:off x="6067629" y="526099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4.10p.m–</a:t>
            </a:r>
          </a:p>
          <a:p>
            <a:r>
              <a:rPr lang="en-GB" sz="900" b="1" i="1" dirty="0">
                <a:solidFill>
                  <a:schemeClr val="bg1"/>
                </a:solidFill>
                <a:latin typeface="Lora" panose="02000503000000020004" pitchFamily="2" charset="77"/>
                <a:ea typeface="Roboto" panose="02000000000000000000" pitchFamily="2" charset="0"/>
              </a:rPr>
              <a:t>5.50p.m</a:t>
            </a:r>
          </a:p>
        </p:txBody>
      </p:sp>
      <p:sp>
        <p:nvSpPr>
          <p:cNvPr id="174" name="TextBox 173">
            <a:extLst>
              <a:ext uri="{FF2B5EF4-FFF2-40B4-BE49-F238E27FC236}">
                <a16:creationId xmlns:a16="http://schemas.microsoft.com/office/drawing/2014/main" id="{926A20B7-4A64-494F-AB84-B1313AC3A5F1}"/>
              </a:ext>
            </a:extLst>
          </p:cNvPr>
          <p:cNvSpPr txBox="1"/>
          <p:nvPr/>
        </p:nvSpPr>
        <p:spPr>
          <a:xfrm>
            <a:off x="5906300" y="632882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6.00p.m–</a:t>
            </a:r>
          </a:p>
          <a:p>
            <a:r>
              <a:rPr lang="en-GB" sz="900" b="1" i="1">
                <a:solidFill>
                  <a:schemeClr val="bg1"/>
                </a:solidFill>
                <a:latin typeface="Lora" panose="02000503000000020004" pitchFamily="2" charset="77"/>
                <a:ea typeface="Roboto" panose="02000000000000000000" pitchFamily="2" charset="0"/>
              </a:rPr>
              <a:t>6.30p</a:t>
            </a:r>
            <a:r>
              <a:rPr lang="en-GB" sz="900" b="1" i="1" dirty="0">
                <a:solidFill>
                  <a:schemeClr val="bg1"/>
                </a:solidFill>
                <a:latin typeface="Lora" panose="02000503000000020004" pitchFamily="2" charset="77"/>
                <a:ea typeface="Roboto" panose="02000000000000000000" pitchFamily="2" charset="0"/>
              </a:rPr>
              <a:t>.m</a:t>
            </a:r>
          </a:p>
        </p:txBody>
      </p:sp>
      <p:sp>
        <p:nvSpPr>
          <p:cNvPr id="175" name="Rectangle 174">
            <a:hlinkClick r:id="rId24" action="ppaction://hlinksldjump"/>
            <a:extLst>
              <a:ext uri="{FF2B5EF4-FFF2-40B4-BE49-F238E27FC236}">
                <a16:creationId xmlns:a16="http://schemas.microsoft.com/office/drawing/2014/main" id="{6FE0A0E8-BA19-EF43-8FB9-DDFDC315F3A8}"/>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9" name="Group 178">
            <a:extLst>
              <a:ext uri="{FF2B5EF4-FFF2-40B4-BE49-F238E27FC236}">
                <a16:creationId xmlns:a16="http://schemas.microsoft.com/office/drawing/2014/main" id="{3E249ED9-CCC4-554D-953B-F43784F87C94}"/>
              </a:ext>
            </a:extLst>
          </p:cNvPr>
          <p:cNvGrpSpPr/>
          <p:nvPr/>
        </p:nvGrpSpPr>
        <p:grpSpPr>
          <a:xfrm>
            <a:off x="74211" y="1785535"/>
            <a:ext cx="5093139" cy="8319276"/>
            <a:chOff x="74211" y="1785535"/>
            <a:chExt cx="5093139" cy="8319276"/>
          </a:xfrm>
        </p:grpSpPr>
        <p:grpSp>
          <p:nvGrpSpPr>
            <p:cNvPr id="180" name="Group 179">
              <a:extLst>
                <a:ext uri="{FF2B5EF4-FFF2-40B4-BE49-F238E27FC236}">
                  <a16:creationId xmlns:a16="http://schemas.microsoft.com/office/drawing/2014/main" id="{3B5F5B6F-8F0A-CD43-9591-E8AD3FA5A1C2}"/>
                </a:ext>
              </a:extLst>
            </p:cNvPr>
            <p:cNvGrpSpPr/>
            <p:nvPr/>
          </p:nvGrpSpPr>
          <p:grpSpPr>
            <a:xfrm>
              <a:off x="74211" y="1785535"/>
              <a:ext cx="5093139" cy="6637721"/>
              <a:chOff x="74211" y="1785535"/>
              <a:chExt cx="5093139" cy="6637721"/>
            </a:xfrm>
          </p:grpSpPr>
          <p:grpSp>
            <p:nvGrpSpPr>
              <p:cNvPr id="223" name="Group 222">
                <a:extLst>
                  <a:ext uri="{FF2B5EF4-FFF2-40B4-BE49-F238E27FC236}">
                    <a16:creationId xmlns:a16="http://schemas.microsoft.com/office/drawing/2014/main" id="{B680186A-9147-C248-800F-7CF21186B23F}"/>
                  </a:ext>
                </a:extLst>
              </p:cNvPr>
              <p:cNvGrpSpPr/>
              <p:nvPr/>
            </p:nvGrpSpPr>
            <p:grpSpPr>
              <a:xfrm>
                <a:off x="74211" y="5196268"/>
                <a:ext cx="2423482" cy="1530006"/>
                <a:chOff x="74211" y="5196268"/>
                <a:chExt cx="2423482" cy="1530006"/>
              </a:xfrm>
            </p:grpSpPr>
            <p:sp>
              <p:nvSpPr>
                <p:cNvPr id="309" name="Rectangle 308">
                  <a:extLst>
                    <a:ext uri="{FF2B5EF4-FFF2-40B4-BE49-F238E27FC236}">
                      <a16:creationId xmlns:a16="http://schemas.microsoft.com/office/drawing/2014/main" id="{100C6B06-96B2-A241-9620-E8AED242D5E3}"/>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0" name="Picture 16" descr="Everything Harry Potter at Hong Kong&amp;#39;s new café! | theHive.Asia">
                  <a:extLst>
                    <a:ext uri="{FF2B5EF4-FFF2-40B4-BE49-F238E27FC236}">
                      <a16:creationId xmlns:a16="http://schemas.microsoft.com/office/drawing/2014/main" id="{12C06F5E-5722-C643-BCCA-4FCBA4AE526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a:extLst>
                    <a:ext uri="{FF2B5EF4-FFF2-40B4-BE49-F238E27FC236}">
                      <a16:creationId xmlns:a16="http://schemas.microsoft.com/office/drawing/2014/main" id="{A90DE6DF-ED07-6647-876F-A7C4524F7E7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312" name="TextBox 311">
                  <a:extLst>
                    <a:ext uri="{FF2B5EF4-FFF2-40B4-BE49-F238E27FC236}">
                      <a16:creationId xmlns:a16="http://schemas.microsoft.com/office/drawing/2014/main" id="{A7D63589-4FA7-4B4D-B820-94B2DF478092}"/>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313" name="Oval 312">
                  <a:extLst>
                    <a:ext uri="{FF2B5EF4-FFF2-40B4-BE49-F238E27FC236}">
                      <a16:creationId xmlns:a16="http://schemas.microsoft.com/office/drawing/2014/main" id="{79E2E5A2-25AD-6E47-A2FA-03208A30E9FB}"/>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4" name="Oval 313">
                  <a:extLst>
                    <a:ext uri="{FF2B5EF4-FFF2-40B4-BE49-F238E27FC236}">
                      <a16:creationId xmlns:a16="http://schemas.microsoft.com/office/drawing/2014/main" id="{6A0C7460-3397-694D-BB06-CBDE1A040E61}"/>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315" name="Group 314">
                  <a:extLst>
                    <a:ext uri="{FF2B5EF4-FFF2-40B4-BE49-F238E27FC236}">
                      <a16:creationId xmlns:a16="http://schemas.microsoft.com/office/drawing/2014/main" id="{0227C65F-03B9-2A43-9515-22A17B5CBE22}"/>
                    </a:ext>
                  </a:extLst>
                </p:cNvPr>
                <p:cNvGrpSpPr/>
                <p:nvPr/>
              </p:nvGrpSpPr>
              <p:grpSpPr>
                <a:xfrm>
                  <a:off x="179440" y="6304917"/>
                  <a:ext cx="1265441" cy="281764"/>
                  <a:chOff x="162932" y="6330266"/>
                  <a:chExt cx="1265441" cy="281764"/>
                </a:xfrm>
              </p:grpSpPr>
              <p:pic>
                <p:nvPicPr>
                  <p:cNvPr id="316" name="Picture 2" descr="Late Icon #309591 - Free Icons Library">
                    <a:extLst>
                      <a:ext uri="{FF2B5EF4-FFF2-40B4-BE49-F238E27FC236}">
                        <a16:creationId xmlns:a16="http://schemas.microsoft.com/office/drawing/2014/main" id="{A09E5E60-B3A4-A449-83F7-A28342BC425A}"/>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8" descr="Clock circular outline - Free Tools and utensils icons">
                    <a:extLst>
                      <a:ext uri="{FF2B5EF4-FFF2-40B4-BE49-F238E27FC236}">
                        <a16:creationId xmlns:a16="http://schemas.microsoft.com/office/drawing/2014/main" id="{2A366E48-DD7C-264C-8534-2F4E3F5C85B8}"/>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18" name="TextBox 317">
                    <a:extLst>
                      <a:ext uri="{FF2B5EF4-FFF2-40B4-BE49-F238E27FC236}">
                        <a16:creationId xmlns:a16="http://schemas.microsoft.com/office/drawing/2014/main" id="{9E9BE47D-2D8C-E549-BB0C-820138BC6710}"/>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319" name="TextBox 318">
                    <a:extLst>
                      <a:ext uri="{FF2B5EF4-FFF2-40B4-BE49-F238E27FC236}">
                        <a16:creationId xmlns:a16="http://schemas.microsoft.com/office/drawing/2014/main" id="{80C1E5F0-69A5-B24E-8318-EF15664AB2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224" name="Group 223">
                <a:extLst>
                  <a:ext uri="{FF2B5EF4-FFF2-40B4-BE49-F238E27FC236}">
                    <a16:creationId xmlns:a16="http://schemas.microsoft.com/office/drawing/2014/main" id="{90C16182-39FF-624F-99A6-E9EBD60F4086}"/>
                  </a:ext>
                </a:extLst>
              </p:cNvPr>
              <p:cNvGrpSpPr/>
              <p:nvPr/>
            </p:nvGrpSpPr>
            <p:grpSpPr>
              <a:xfrm>
                <a:off x="74211" y="3486483"/>
                <a:ext cx="2397466" cy="1534781"/>
                <a:chOff x="74211" y="3486483"/>
                <a:chExt cx="2397466" cy="1534781"/>
              </a:xfrm>
            </p:grpSpPr>
            <p:sp>
              <p:nvSpPr>
                <p:cNvPr id="296" name="Rectangle 295">
                  <a:extLst>
                    <a:ext uri="{FF2B5EF4-FFF2-40B4-BE49-F238E27FC236}">
                      <a16:creationId xmlns:a16="http://schemas.microsoft.com/office/drawing/2014/main" id="{40283AC5-6C7E-DC4F-97A6-A68B1DAFBC75}"/>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7" name="Picture 2" descr="Singapore river rapid ride">
                  <a:extLst>
                    <a:ext uri="{FF2B5EF4-FFF2-40B4-BE49-F238E27FC236}">
                      <a16:creationId xmlns:a16="http://schemas.microsoft.com/office/drawing/2014/main" id="{5F56E690-A756-0643-A615-C8013FB529B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298" name="Oval 297">
                  <a:extLst>
                    <a:ext uri="{FF2B5EF4-FFF2-40B4-BE49-F238E27FC236}">
                      <a16:creationId xmlns:a16="http://schemas.microsoft.com/office/drawing/2014/main" id="{383EC031-7978-594F-9D67-2E95B82E0581}"/>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9" name="Oval 298">
                  <a:extLst>
                    <a:ext uri="{FF2B5EF4-FFF2-40B4-BE49-F238E27FC236}">
                      <a16:creationId xmlns:a16="http://schemas.microsoft.com/office/drawing/2014/main" id="{8A016B35-FEDB-B44F-91D0-2DD234D8F244}"/>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00" name="Picture 10" descr="Height Limit Icons - Download Free Vector Icons | Noun Project">
                  <a:extLst>
                    <a:ext uri="{FF2B5EF4-FFF2-40B4-BE49-F238E27FC236}">
                      <a16:creationId xmlns:a16="http://schemas.microsoft.com/office/drawing/2014/main" id="{70FE27FE-36A3-C843-B9A4-2D53042FDEF5}"/>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301" name="Group 300">
                  <a:extLst>
                    <a:ext uri="{FF2B5EF4-FFF2-40B4-BE49-F238E27FC236}">
                      <a16:creationId xmlns:a16="http://schemas.microsoft.com/office/drawing/2014/main" id="{DB60DD96-E799-574D-BCFD-2615F127B1AD}"/>
                    </a:ext>
                  </a:extLst>
                </p:cNvPr>
                <p:cNvGrpSpPr/>
                <p:nvPr/>
              </p:nvGrpSpPr>
              <p:grpSpPr>
                <a:xfrm>
                  <a:off x="198248" y="4556489"/>
                  <a:ext cx="1265441" cy="281764"/>
                  <a:chOff x="162932" y="6330266"/>
                  <a:chExt cx="1265441" cy="281764"/>
                </a:xfrm>
              </p:grpSpPr>
              <p:pic>
                <p:nvPicPr>
                  <p:cNvPr id="305" name="Picture 2" descr="Late Icon #309591 - Free Icons Library">
                    <a:extLst>
                      <a:ext uri="{FF2B5EF4-FFF2-40B4-BE49-F238E27FC236}">
                        <a16:creationId xmlns:a16="http://schemas.microsoft.com/office/drawing/2014/main" id="{8176F661-5EDD-974F-9132-916052983724}"/>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8" descr="Clock circular outline - Free Tools and utensils icons">
                    <a:extLst>
                      <a:ext uri="{FF2B5EF4-FFF2-40B4-BE49-F238E27FC236}">
                        <a16:creationId xmlns:a16="http://schemas.microsoft.com/office/drawing/2014/main" id="{5A2F0141-843A-AF41-9132-D237FA64A817}"/>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07" name="TextBox 306">
                    <a:extLst>
                      <a:ext uri="{FF2B5EF4-FFF2-40B4-BE49-F238E27FC236}">
                        <a16:creationId xmlns:a16="http://schemas.microsoft.com/office/drawing/2014/main" id="{1C79AE48-BFE5-3F4C-8FAC-BEC4071E05B3}"/>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308" name="TextBox 307">
                    <a:extLst>
                      <a:ext uri="{FF2B5EF4-FFF2-40B4-BE49-F238E27FC236}">
                        <a16:creationId xmlns:a16="http://schemas.microsoft.com/office/drawing/2014/main" id="{4E88BD97-C3CB-264E-8BB8-A7BF4298D9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302" name="TextBox 301">
                  <a:extLst>
                    <a:ext uri="{FF2B5EF4-FFF2-40B4-BE49-F238E27FC236}">
                      <a16:creationId xmlns:a16="http://schemas.microsoft.com/office/drawing/2014/main" id="{E5181EC8-7661-1A48-87B9-0740B867E8AA}"/>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303" name="TextBox 302">
                  <a:extLst>
                    <a:ext uri="{FF2B5EF4-FFF2-40B4-BE49-F238E27FC236}">
                      <a16:creationId xmlns:a16="http://schemas.microsoft.com/office/drawing/2014/main" id="{7C00BE0D-A8EF-7646-914B-CA71512004D3}"/>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304" name="TextBox 303">
                  <a:extLst>
                    <a:ext uri="{FF2B5EF4-FFF2-40B4-BE49-F238E27FC236}">
                      <a16:creationId xmlns:a16="http://schemas.microsoft.com/office/drawing/2014/main" id="{328E8C91-93A8-5749-8B0C-F50725FEFD9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25" name="Group 224">
                <a:extLst>
                  <a:ext uri="{FF2B5EF4-FFF2-40B4-BE49-F238E27FC236}">
                    <a16:creationId xmlns:a16="http://schemas.microsoft.com/office/drawing/2014/main" id="{9C7F221F-6448-F64F-A686-4F324CBE8831}"/>
                  </a:ext>
                </a:extLst>
              </p:cNvPr>
              <p:cNvGrpSpPr/>
              <p:nvPr/>
            </p:nvGrpSpPr>
            <p:grpSpPr>
              <a:xfrm>
                <a:off x="74211" y="1785535"/>
                <a:ext cx="2462397" cy="1515500"/>
                <a:chOff x="74211" y="1785535"/>
                <a:chExt cx="2462397" cy="1515500"/>
              </a:xfrm>
            </p:grpSpPr>
            <p:sp>
              <p:nvSpPr>
                <p:cNvPr id="262" name="Rectangle 261">
                  <a:extLst>
                    <a:ext uri="{FF2B5EF4-FFF2-40B4-BE49-F238E27FC236}">
                      <a16:creationId xmlns:a16="http://schemas.microsoft.com/office/drawing/2014/main" id="{C91C1D47-5067-F442-BBD1-422596BFD822}"/>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TextBox 262">
                  <a:extLst>
                    <a:ext uri="{FF2B5EF4-FFF2-40B4-BE49-F238E27FC236}">
                      <a16:creationId xmlns:a16="http://schemas.microsoft.com/office/drawing/2014/main" id="{547F2CC9-5610-5848-A00D-83FB8FE44A5D}"/>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267" name="TextBox 266">
                  <a:extLst>
                    <a:ext uri="{FF2B5EF4-FFF2-40B4-BE49-F238E27FC236}">
                      <a16:creationId xmlns:a16="http://schemas.microsoft.com/office/drawing/2014/main" id="{E7164D92-A0E4-BF4F-8A97-92B0D38E225A}"/>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269" name="Group 268">
                  <a:extLst>
                    <a:ext uri="{FF2B5EF4-FFF2-40B4-BE49-F238E27FC236}">
                      <a16:creationId xmlns:a16="http://schemas.microsoft.com/office/drawing/2014/main" id="{CE560571-06AF-6E49-BC92-ED7B87A05711}"/>
                    </a:ext>
                  </a:extLst>
                </p:cNvPr>
                <p:cNvGrpSpPr/>
                <p:nvPr/>
              </p:nvGrpSpPr>
              <p:grpSpPr>
                <a:xfrm>
                  <a:off x="240394" y="2350445"/>
                  <a:ext cx="1633910" cy="514925"/>
                  <a:chOff x="0" y="933685"/>
                  <a:chExt cx="6899910" cy="2924628"/>
                </a:xfrm>
              </p:grpSpPr>
              <p:pic>
                <p:nvPicPr>
                  <p:cNvPr id="294" name="Picture 4" descr="World of Wizardry, The Shambles Harry Potter">
                    <a:extLst>
                      <a:ext uri="{FF2B5EF4-FFF2-40B4-BE49-F238E27FC236}">
                        <a16:creationId xmlns:a16="http://schemas.microsoft.com/office/drawing/2014/main" id="{39B84E74-A6D3-D84D-A7F5-43E3B5337BC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295" name="Rectangle 294">
                    <a:extLst>
                      <a:ext uri="{FF2B5EF4-FFF2-40B4-BE49-F238E27FC236}">
                        <a16:creationId xmlns:a16="http://schemas.microsoft.com/office/drawing/2014/main" id="{ACA18FAA-9CFA-9544-B8D7-7DD8E5613A46}"/>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0" name="TextBox 269">
                  <a:extLst>
                    <a:ext uri="{FF2B5EF4-FFF2-40B4-BE49-F238E27FC236}">
                      <a16:creationId xmlns:a16="http://schemas.microsoft.com/office/drawing/2014/main" id="{5FFBA7D8-2D33-8C43-9331-FE360710B818}"/>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271" name="Oval 270">
                  <a:extLst>
                    <a:ext uri="{FF2B5EF4-FFF2-40B4-BE49-F238E27FC236}">
                      <a16:creationId xmlns:a16="http://schemas.microsoft.com/office/drawing/2014/main" id="{85EEE0E0-7F3D-8046-B088-19C3937CFF87}"/>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2" name="Oval 271">
                  <a:extLst>
                    <a:ext uri="{FF2B5EF4-FFF2-40B4-BE49-F238E27FC236}">
                      <a16:creationId xmlns:a16="http://schemas.microsoft.com/office/drawing/2014/main" id="{6E55EF94-893B-CF48-8603-775762676D3E}"/>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289" name="Group 288">
                  <a:extLst>
                    <a:ext uri="{FF2B5EF4-FFF2-40B4-BE49-F238E27FC236}">
                      <a16:creationId xmlns:a16="http://schemas.microsoft.com/office/drawing/2014/main" id="{F9A3E018-7F0E-144C-BB92-EDEDE21C5AA9}"/>
                    </a:ext>
                  </a:extLst>
                </p:cNvPr>
                <p:cNvGrpSpPr/>
                <p:nvPr/>
              </p:nvGrpSpPr>
              <p:grpSpPr>
                <a:xfrm>
                  <a:off x="205666" y="3005764"/>
                  <a:ext cx="1265441" cy="281764"/>
                  <a:chOff x="162932" y="6330266"/>
                  <a:chExt cx="1265441" cy="281764"/>
                </a:xfrm>
              </p:grpSpPr>
              <p:pic>
                <p:nvPicPr>
                  <p:cNvPr id="290" name="Picture 2" descr="Late Icon #309591 - Free Icons Library">
                    <a:extLst>
                      <a:ext uri="{FF2B5EF4-FFF2-40B4-BE49-F238E27FC236}">
                        <a16:creationId xmlns:a16="http://schemas.microsoft.com/office/drawing/2014/main" id="{82F83959-526D-AA4C-AB2F-AC9CEFBE2D3D}"/>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8" descr="Clock circular outline - Free Tools and utensils icons">
                    <a:extLst>
                      <a:ext uri="{FF2B5EF4-FFF2-40B4-BE49-F238E27FC236}">
                        <a16:creationId xmlns:a16="http://schemas.microsoft.com/office/drawing/2014/main" id="{FECFC39F-AFFB-5640-B01C-79E1122889FE}"/>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92" name="TextBox 291">
                    <a:extLst>
                      <a:ext uri="{FF2B5EF4-FFF2-40B4-BE49-F238E27FC236}">
                        <a16:creationId xmlns:a16="http://schemas.microsoft.com/office/drawing/2014/main" id="{B90E56EB-81F3-8A4C-8AE0-D6FCAB0999F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93" name="TextBox 292">
                    <a:extLst>
                      <a:ext uri="{FF2B5EF4-FFF2-40B4-BE49-F238E27FC236}">
                        <a16:creationId xmlns:a16="http://schemas.microsoft.com/office/drawing/2014/main" id="{EFAB500C-7CF8-3E4F-B333-C698B4EC84B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226" name="Group 225">
                <a:extLst>
                  <a:ext uri="{FF2B5EF4-FFF2-40B4-BE49-F238E27FC236}">
                    <a16:creationId xmlns:a16="http://schemas.microsoft.com/office/drawing/2014/main" id="{4EF813C2-02FC-6645-8FA0-1BDDD1837E07}"/>
                  </a:ext>
                </a:extLst>
              </p:cNvPr>
              <p:cNvGrpSpPr/>
              <p:nvPr/>
            </p:nvGrpSpPr>
            <p:grpSpPr>
              <a:xfrm>
                <a:off x="96154" y="6906052"/>
                <a:ext cx="5071196" cy="1517204"/>
                <a:chOff x="96154" y="6906052"/>
                <a:chExt cx="5071196" cy="1517204"/>
              </a:xfrm>
            </p:grpSpPr>
            <p:grpSp>
              <p:nvGrpSpPr>
                <p:cNvPr id="250" name="Group 249">
                  <a:extLst>
                    <a:ext uri="{FF2B5EF4-FFF2-40B4-BE49-F238E27FC236}">
                      <a16:creationId xmlns:a16="http://schemas.microsoft.com/office/drawing/2014/main" id="{696A76E8-D086-754B-9F0D-A3A17EE60144}"/>
                    </a:ext>
                  </a:extLst>
                </p:cNvPr>
                <p:cNvGrpSpPr/>
                <p:nvPr/>
              </p:nvGrpSpPr>
              <p:grpSpPr>
                <a:xfrm>
                  <a:off x="96154" y="6906052"/>
                  <a:ext cx="2589875" cy="1503331"/>
                  <a:chOff x="96154" y="6906052"/>
                  <a:chExt cx="2589875" cy="1503331"/>
                </a:xfrm>
              </p:grpSpPr>
              <p:sp>
                <p:nvSpPr>
                  <p:cNvPr id="252" name="Rectangle 251">
                    <a:extLst>
                      <a:ext uri="{FF2B5EF4-FFF2-40B4-BE49-F238E27FC236}">
                        <a16:creationId xmlns:a16="http://schemas.microsoft.com/office/drawing/2014/main" id="{AEEE0F9F-6867-C944-8272-253C9B16315E}"/>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3" name="Group 252">
                    <a:extLst>
                      <a:ext uri="{FF2B5EF4-FFF2-40B4-BE49-F238E27FC236}">
                        <a16:creationId xmlns:a16="http://schemas.microsoft.com/office/drawing/2014/main" id="{704CFF74-4197-B145-8857-FEDB6C15D519}"/>
                      </a:ext>
                    </a:extLst>
                  </p:cNvPr>
                  <p:cNvGrpSpPr/>
                  <p:nvPr/>
                </p:nvGrpSpPr>
                <p:grpSpPr>
                  <a:xfrm>
                    <a:off x="120957" y="6978274"/>
                    <a:ext cx="2565072" cy="449635"/>
                    <a:chOff x="92535" y="6920001"/>
                    <a:chExt cx="2565072" cy="449635"/>
                  </a:xfrm>
                </p:grpSpPr>
                <p:sp>
                  <p:nvSpPr>
                    <p:cNvPr id="260" name="TextBox 259">
                      <a:extLst>
                        <a:ext uri="{FF2B5EF4-FFF2-40B4-BE49-F238E27FC236}">
                          <a16:creationId xmlns:a16="http://schemas.microsoft.com/office/drawing/2014/main" id="{15208AEB-7A81-E347-A718-90E7A759C787}"/>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61" name="TextBox 260">
                      <a:extLst>
                        <a:ext uri="{FF2B5EF4-FFF2-40B4-BE49-F238E27FC236}">
                          <a16:creationId xmlns:a16="http://schemas.microsoft.com/office/drawing/2014/main" id="{E5BB8C85-8773-614E-906C-5769DEC90FFF}"/>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254" name="Picture 2" descr="THE WIZARDING WORLD OF HARRY POTTER™ | Universal Studios Japan | USJ">
                    <a:extLst>
                      <a:ext uri="{FF2B5EF4-FFF2-40B4-BE49-F238E27FC236}">
                        <a16:creationId xmlns:a16="http://schemas.microsoft.com/office/drawing/2014/main" id="{78046B8C-0829-2B41-BCE5-12E2E5A84E9B}"/>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255" name="Group 254">
                    <a:extLst>
                      <a:ext uri="{FF2B5EF4-FFF2-40B4-BE49-F238E27FC236}">
                        <a16:creationId xmlns:a16="http://schemas.microsoft.com/office/drawing/2014/main" id="{3036AAD2-9B47-6D40-8DD0-B86C14A949C7}"/>
                      </a:ext>
                    </a:extLst>
                  </p:cNvPr>
                  <p:cNvGrpSpPr/>
                  <p:nvPr/>
                </p:nvGrpSpPr>
                <p:grpSpPr>
                  <a:xfrm>
                    <a:off x="238628" y="8030038"/>
                    <a:ext cx="624226" cy="281764"/>
                    <a:chOff x="161189" y="6312288"/>
                    <a:chExt cx="624226" cy="281764"/>
                  </a:xfrm>
                </p:grpSpPr>
                <p:pic>
                  <p:nvPicPr>
                    <p:cNvPr id="258" name="Picture 2" descr="Late Icon #309591 - Free Icons Library">
                      <a:extLst>
                        <a:ext uri="{FF2B5EF4-FFF2-40B4-BE49-F238E27FC236}">
                          <a16:creationId xmlns:a16="http://schemas.microsoft.com/office/drawing/2014/main" id="{6E63BB3A-644C-6B45-9548-10172178E5CA}"/>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4FFF13FC-FF8C-8643-A779-31D06EF1E70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256" name="Oval 255">
                    <a:extLst>
                      <a:ext uri="{FF2B5EF4-FFF2-40B4-BE49-F238E27FC236}">
                        <a16:creationId xmlns:a16="http://schemas.microsoft.com/office/drawing/2014/main" id="{ACB12F9A-6F15-174C-9536-73B63B528D85}"/>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7" name="Oval 256">
                    <a:extLst>
                      <a:ext uri="{FF2B5EF4-FFF2-40B4-BE49-F238E27FC236}">
                        <a16:creationId xmlns:a16="http://schemas.microsoft.com/office/drawing/2014/main" id="{B3D0984A-C82F-DA4C-9337-56E740EDB53C}"/>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51" name="TextBox 250">
                  <a:extLst>
                    <a:ext uri="{FF2B5EF4-FFF2-40B4-BE49-F238E27FC236}">
                      <a16:creationId xmlns:a16="http://schemas.microsoft.com/office/drawing/2014/main" id="{94089BC0-89AB-3F4D-8513-B927AD218ACE}"/>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227" name="Group 226">
                <a:extLst>
                  <a:ext uri="{FF2B5EF4-FFF2-40B4-BE49-F238E27FC236}">
                    <a16:creationId xmlns:a16="http://schemas.microsoft.com/office/drawing/2014/main" id="{3F25BA56-23AB-E049-AA65-617B41213D38}"/>
                  </a:ext>
                </a:extLst>
              </p:cNvPr>
              <p:cNvGrpSpPr/>
              <p:nvPr/>
            </p:nvGrpSpPr>
            <p:grpSpPr>
              <a:xfrm>
                <a:off x="186349" y="2634807"/>
                <a:ext cx="1900352" cy="5714863"/>
                <a:chOff x="186349" y="2634807"/>
                <a:chExt cx="1900352" cy="5714863"/>
              </a:xfrm>
            </p:grpSpPr>
            <p:pic>
              <p:nvPicPr>
                <p:cNvPr id="228" name="Picture 2" descr="Halal Malaysia Logo Vector (.EPS) Free Download">
                  <a:extLst>
                    <a:ext uri="{FF2B5EF4-FFF2-40B4-BE49-F238E27FC236}">
                      <a16:creationId xmlns:a16="http://schemas.microsoft.com/office/drawing/2014/main" id="{70454157-DB01-CA4C-9406-DEB4263EB779}"/>
                    </a:ext>
                  </a:extLst>
                </p:cNvPr>
                <p:cNvPicPr>
                  <a:picLocks noChangeAspect="1" noChangeArrowheads="1"/>
                </p:cNvPicPr>
                <p:nvPr/>
              </p:nvPicPr>
              <p:blipFill>
                <a:blip r:embed="rId20">
                  <a:lum bright="70000" contrast="-70000"/>
                  <a:extLst>
                    <a:ext uri="{BEBA8EAE-BF5A-486C-A8C5-ECC9F3942E4B}">
                      <a14:imgProps xmlns:a14="http://schemas.microsoft.com/office/drawing/2010/main">
                        <a14:imgLayer r:embed="rId2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6" descr="Plant Based Icons - Download Free Vector Icons | Noun Project">
                  <a:extLst>
                    <a:ext uri="{FF2B5EF4-FFF2-40B4-BE49-F238E27FC236}">
                      <a16:creationId xmlns:a16="http://schemas.microsoft.com/office/drawing/2014/main" id="{18E602BB-ADC9-C744-A5E8-F8D4A9EEAF57}"/>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29">
                  <a:extLst>
                    <a:ext uri="{FF2B5EF4-FFF2-40B4-BE49-F238E27FC236}">
                      <a16:creationId xmlns:a16="http://schemas.microsoft.com/office/drawing/2014/main" id="{61B92695-0830-7F47-B156-F7CA6BD57F3D}"/>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Lst>
                </a:blip>
                <a:stretch>
                  <a:fillRect/>
                </a:stretch>
              </p:blipFill>
              <p:spPr>
                <a:xfrm>
                  <a:off x="1235923" y="7865730"/>
                  <a:ext cx="365025" cy="294199"/>
                </a:xfrm>
                <a:prstGeom prst="rect">
                  <a:avLst/>
                </a:prstGeom>
              </p:spPr>
            </p:pic>
            <p:pic>
              <p:nvPicPr>
                <p:cNvPr id="231" name="Picture 230">
                  <a:extLst>
                    <a:ext uri="{FF2B5EF4-FFF2-40B4-BE49-F238E27FC236}">
                      <a16:creationId xmlns:a16="http://schemas.microsoft.com/office/drawing/2014/main" id="{E6483BC4-D44D-0841-AC66-9D9D18401041}"/>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232" name="Picture 231">
                  <a:extLst>
                    <a:ext uri="{FF2B5EF4-FFF2-40B4-BE49-F238E27FC236}">
                      <a16:creationId xmlns:a16="http://schemas.microsoft.com/office/drawing/2014/main" id="{1AF6573B-873F-DD49-9D07-42CB087EC590}"/>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233" name="Picture 232">
                  <a:extLst>
                    <a:ext uri="{FF2B5EF4-FFF2-40B4-BE49-F238E27FC236}">
                      <a16:creationId xmlns:a16="http://schemas.microsoft.com/office/drawing/2014/main" id="{A8E36030-E798-9647-9377-10AB46DD3D82}"/>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239" name="Picture 238">
                  <a:extLst>
                    <a:ext uri="{FF2B5EF4-FFF2-40B4-BE49-F238E27FC236}">
                      <a16:creationId xmlns:a16="http://schemas.microsoft.com/office/drawing/2014/main" id="{D2A61208-73CB-2547-AA98-6F0AF3850ED7}"/>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242" name="Picture 241">
                  <a:extLst>
                    <a:ext uri="{FF2B5EF4-FFF2-40B4-BE49-F238E27FC236}">
                      <a16:creationId xmlns:a16="http://schemas.microsoft.com/office/drawing/2014/main" id="{A850BB5C-BFA5-7E4D-9B2B-68B6616F2D92}"/>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243" name="Picture 242">
                  <a:extLst>
                    <a:ext uri="{FF2B5EF4-FFF2-40B4-BE49-F238E27FC236}">
                      <a16:creationId xmlns:a16="http://schemas.microsoft.com/office/drawing/2014/main" id="{FB483068-BD9F-1D44-A918-EA3F3E37827D}"/>
                    </a:ext>
                  </a:extLst>
                </p:cNvPr>
                <p:cNvPicPr>
                  <a:picLocks noChangeAspect="1"/>
                </p:cNvPicPr>
                <p:nvPr/>
              </p:nvPicPr>
              <p:blipFill>
                <a:blip r:embed="rId41">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249" name="Picture 248">
                  <a:extLst>
                    <a:ext uri="{FF2B5EF4-FFF2-40B4-BE49-F238E27FC236}">
                      <a16:creationId xmlns:a16="http://schemas.microsoft.com/office/drawing/2014/main" id="{963DABD6-F4A9-8841-8383-4227A7956E7F}"/>
                    </a:ext>
                  </a:extLst>
                </p:cNvPr>
                <p:cNvPicPr>
                  <a:picLocks noChangeAspect="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grpSp>
          <p:nvGrpSpPr>
            <p:cNvPr id="181" name="Group 180">
              <a:extLst>
                <a:ext uri="{FF2B5EF4-FFF2-40B4-BE49-F238E27FC236}">
                  <a16:creationId xmlns:a16="http://schemas.microsoft.com/office/drawing/2014/main" id="{C34FAE14-229A-E94C-A113-FFD079733E8A}"/>
                </a:ext>
              </a:extLst>
            </p:cNvPr>
            <p:cNvGrpSpPr/>
            <p:nvPr/>
          </p:nvGrpSpPr>
          <p:grpSpPr>
            <a:xfrm>
              <a:off x="108479" y="8589311"/>
              <a:ext cx="2462397" cy="1515500"/>
              <a:chOff x="108479" y="8589311"/>
              <a:chExt cx="2462397" cy="1515500"/>
            </a:xfrm>
          </p:grpSpPr>
          <p:grpSp>
            <p:nvGrpSpPr>
              <p:cNvPr id="183" name="Group 182">
                <a:extLst>
                  <a:ext uri="{FF2B5EF4-FFF2-40B4-BE49-F238E27FC236}">
                    <a16:creationId xmlns:a16="http://schemas.microsoft.com/office/drawing/2014/main" id="{7A0E2AEC-92A1-554B-BC1B-0E20CF735229}"/>
                  </a:ext>
                </a:extLst>
              </p:cNvPr>
              <p:cNvGrpSpPr/>
              <p:nvPr/>
            </p:nvGrpSpPr>
            <p:grpSpPr>
              <a:xfrm>
                <a:off x="108479" y="8589311"/>
                <a:ext cx="2462397" cy="1515500"/>
                <a:chOff x="74211" y="1785535"/>
                <a:chExt cx="2462397" cy="1515500"/>
              </a:xfrm>
            </p:grpSpPr>
            <p:sp>
              <p:nvSpPr>
                <p:cNvPr id="199" name="Rectangle 198">
                  <a:extLst>
                    <a:ext uri="{FF2B5EF4-FFF2-40B4-BE49-F238E27FC236}">
                      <a16:creationId xmlns:a16="http://schemas.microsoft.com/office/drawing/2014/main" id="{87995167-523C-2B48-88DA-5F8383BFCDCA}"/>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TextBox 205">
                  <a:extLst>
                    <a:ext uri="{FF2B5EF4-FFF2-40B4-BE49-F238E27FC236}">
                      <a16:creationId xmlns:a16="http://schemas.microsoft.com/office/drawing/2014/main" id="{F63B2088-BC6F-A648-8642-7AF8D2B38209}"/>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07" name="TextBox 206">
                  <a:extLst>
                    <a:ext uri="{FF2B5EF4-FFF2-40B4-BE49-F238E27FC236}">
                      <a16:creationId xmlns:a16="http://schemas.microsoft.com/office/drawing/2014/main" id="{03F733C9-ECF1-A94E-93C1-682C2F912DF8}"/>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8" name="TextBox 207">
                  <a:extLst>
                    <a:ext uri="{FF2B5EF4-FFF2-40B4-BE49-F238E27FC236}">
                      <a16:creationId xmlns:a16="http://schemas.microsoft.com/office/drawing/2014/main" id="{B1373D08-A576-CF47-94AB-2CE3D85ACC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18" name="Group 217">
                  <a:extLst>
                    <a:ext uri="{FF2B5EF4-FFF2-40B4-BE49-F238E27FC236}">
                      <a16:creationId xmlns:a16="http://schemas.microsoft.com/office/drawing/2014/main" id="{CBFA4288-F738-FE40-8010-CA0EFA4034EF}"/>
                    </a:ext>
                  </a:extLst>
                </p:cNvPr>
                <p:cNvGrpSpPr/>
                <p:nvPr/>
              </p:nvGrpSpPr>
              <p:grpSpPr>
                <a:xfrm>
                  <a:off x="205666" y="3005764"/>
                  <a:ext cx="1265441" cy="281764"/>
                  <a:chOff x="162932" y="6330266"/>
                  <a:chExt cx="1265441" cy="281764"/>
                </a:xfrm>
              </p:grpSpPr>
              <p:pic>
                <p:nvPicPr>
                  <p:cNvPr id="219" name="Picture 2" descr="Late Icon #309591 - Free Icons Library">
                    <a:extLst>
                      <a:ext uri="{FF2B5EF4-FFF2-40B4-BE49-F238E27FC236}">
                        <a16:creationId xmlns:a16="http://schemas.microsoft.com/office/drawing/2014/main" id="{7C84682F-352D-7D4F-B379-F191B0F74244}"/>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descr="Clock circular outline - Free Tools and utensils icons">
                    <a:extLst>
                      <a:ext uri="{FF2B5EF4-FFF2-40B4-BE49-F238E27FC236}">
                        <a16:creationId xmlns:a16="http://schemas.microsoft.com/office/drawing/2014/main" id="{95135515-4C59-654E-863D-162811604D81}"/>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a:extLst>
                      <a:ext uri="{FF2B5EF4-FFF2-40B4-BE49-F238E27FC236}">
                        <a16:creationId xmlns:a16="http://schemas.microsoft.com/office/drawing/2014/main" id="{9CC814D2-6BF5-2A4F-A178-9A41E6B6A16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22" name="TextBox 221">
                    <a:extLst>
                      <a:ext uri="{FF2B5EF4-FFF2-40B4-BE49-F238E27FC236}">
                        <a16:creationId xmlns:a16="http://schemas.microsoft.com/office/drawing/2014/main" id="{946999FB-BFDA-2A43-A063-6992890332F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87" name="Group 186">
                <a:extLst>
                  <a:ext uri="{FF2B5EF4-FFF2-40B4-BE49-F238E27FC236}">
                    <a16:creationId xmlns:a16="http://schemas.microsoft.com/office/drawing/2014/main" id="{D06E6E13-2EB6-5B4C-ABED-52F997F9AC1F}"/>
                  </a:ext>
                </a:extLst>
              </p:cNvPr>
              <p:cNvGrpSpPr/>
              <p:nvPr/>
            </p:nvGrpSpPr>
            <p:grpSpPr>
              <a:xfrm>
                <a:off x="218646" y="9136963"/>
                <a:ext cx="1860854" cy="719949"/>
                <a:chOff x="218646" y="9136963"/>
                <a:chExt cx="1860854" cy="719949"/>
              </a:xfrm>
            </p:grpSpPr>
            <p:pic>
              <p:nvPicPr>
                <p:cNvPr id="189" name="Picture 2" descr="Mr. Chong&amp;#39;s Potion Shop | Insomnia Builds | Flickr">
                  <a:extLst>
                    <a:ext uri="{FF2B5EF4-FFF2-40B4-BE49-F238E27FC236}">
                      <a16:creationId xmlns:a16="http://schemas.microsoft.com/office/drawing/2014/main" id="{5955DF98-F9EF-2D41-B983-BCA83257A47F}"/>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190" name="Oval 189">
                  <a:extLst>
                    <a:ext uri="{FF2B5EF4-FFF2-40B4-BE49-F238E27FC236}">
                      <a16:creationId xmlns:a16="http://schemas.microsoft.com/office/drawing/2014/main" id="{F27A6F24-6BDC-964C-85E8-AFE51022B9B8}"/>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6" name="Oval 195">
                  <a:extLst>
                    <a:ext uri="{FF2B5EF4-FFF2-40B4-BE49-F238E27FC236}">
                      <a16:creationId xmlns:a16="http://schemas.microsoft.com/office/drawing/2014/main" id="{15FC70DE-62D9-584C-9CAE-09C6C386DD4F}"/>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197" name="Picture 196">
                  <a:extLst>
                    <a:ext uri="{FF2B5EF4-FFF2-40B4-BE49-F238E27FC236}">
                      <a16:creationId xmlns:a16="http://schemas.microsoft.com/office/drawing/2014/main" id="{172E5C70-FAA8-5B4B-8684-6FB109936AF3}"/>
                    </a:ext>
                  </a:extLst>
                </p:cNvPr>
                <p:cNvPicPr>
                  <a:picLocks noChangeAspect="1"/>
                </p:cNvPicPr>
                <p:nvPr/>
              </p:nvPicPr>
              <p:blipFill>
                <a:blip r:embed="rId35">
                  <a:extLst>
                    <a:ext uri="{BEBA8EAE-BF5A-486C-A8C5-ECC9F3942E4B}">
                      <a14:imgProps xmlns:a14="http://schemas.microsoft.com/office/drawing/2010/main">
                        <a14:imgLayer r:embed="rId46">
                          <a14:imgEffect>
                            <a14:backgroundRemoval t="10000" b="90000" l="10000" r="90000"/>
                          </a14:imgEffect>
                        </a14:imgLayer>
                      </a14:imgProps>
                    </a:ext>
                  </a:extLst>
                </a:blip>
                <a:stretch>
                  <a:fillRect/>
                </a:stretch>
              </p:blipFill>
              <p:spPr>
                <a:xfrm>
                  <a:off x="1296453" y="9436695"/>
                  <a:ext cx="399013" cy="420217"/>
                </a:xfrm>
                <a:prstGeom prst="rect">
                  <a:avLst/>
                </a:prstGeom>
              </p:spPr>
            </p:pic>
            <p:pic>
              <p:nvPicPr>
                <p:cNvPr id="198" name="Picture 197">
                  <a:extLst>
                    <a:ext uri="{FF2B5EF4-FFF2-40B4-BE49-F238E27FC236}">
                      <a16:creationId xmlns:a16="http://schemas.microsoft.com/office/drawing/2014/main" id="{62EC33CB-42A6-9945-9EB1-24562D2CD0AC}"/>
                    </a:ext>
                  </a:extLst>
                </p:cNvPr>
                <p:cNvPicPr>
                  <a:picLocks noChangeAspect="1"/>
                </p:cNvPicPr>
                <p:nvPr/>
              </p:nvPicPr>
              <p:blipFill>
                <a:blip r:embed="rId37">
                  <a:extLst>
                    <a:ext uri="{BEBA8EAE-BF5A-486C-A8C5-ECC9F3942E4B}">
                      <a14:imgProps xmlns:a14="http://schemas.microsoft.com/office/drawing/2010/main">
                        <a14:imgLayer r:embed="rId47">
                          <a14:imgEffect>
                            <a14:backgroundRemoval t="10000" b="90000" l="10000" r="90000"/>
                          </a14:imgEffect>
                        </a14:imgLayer>
                      </a14:imgProps>
                    </a:ext>
                  </a:extLst>
                </a:blip>
                <a:stretch>
                  <a:fillRect/>
                </a:stretch>
              </p:blipFill>
              <p:spPr>
                <a:xfrm>
                  <a:off x="1645961" y="9465260"/>
                  <a:ext cx="433539" cy="332503"/>
                </a:xfrm>
                <a:prstGeom prst="rect">
                  <a:avLst/>
                </a:prstGeom>
              </p:spPr>
            </p:pic>
          </p:grpSp>
        </p:grpSp>
      </p:grpSp>
      <p:sp>
        <p:nvSpPr>
          <p:cNvPr id="177" name="TextBox 176">
            <a:extLst>
              <a:ext uri="{FF2B5EF4-FFF2-40B4-BE49-F238E27FC236}">
                <a16:creationId xmlns:a16="http://schemas.microsoft.com/office/drawing/2014/main" id="{7B9775FE-8C26-5749-8487-64F5CD893530}"/>
              </a:ext>
            </a:extLst>
          </p:cNvPr>
          <p:cNvSpPr txBox="1"/>
          <p:nvPr/>
        </p:nvSpPr>
        <p:spPr>
          <a:xfrm>
            <a:off x="3885461" y="4166863"/>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84" name="Rectangle 183">
            <a:hlinkClick r:id="rId48" action="ppaction://hlinksldjump"/>
            <a:extLst>
              <a:ext uri="{FF2B5EF4-FFF2-40B4-BE49-F238E27FC236}">
                <a16:creationId xmlns:a16="http://schemas.microsoft.com/office/drawing/2014/main" id="{5C63D2E9-5DE8-F44D-94DD-288BF1B788F0}"/>
              </a:ext>
            </a:extLst>
          </p:cNvPr>
          <p:cNvSpPr/>
          <p:nvPr/>
        </p:nvSpPr>
        <p:spPr>
          <a:xfrm>
            <a:off x="5542746" y="8903059"/>
            <a:ext cx="1414646" cy="120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 name="TextBox 184">
            <a:extLst>
              <a:ext uri="{FF2B5EF4-FFF2-40B4-BE49-F238E27FC236}">
                <a16:creationId xmlns:a16="http://schemas.microsoft.com/office/drawing/2014/main" id="{F08A0FEE-AD83-0C46-BE82-11CB39E396DF}"/>
              </a:ext>
            </a:extLst>
          </p:cNvPr>
          <p:cNvSpPr txBox="1"/>
          <p:nvPr/>
        </p:nvSpPr>
        <p:spPr>
          <a:xfrm>
            <a:off x="6003607" y="243605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2p.m</a:t>
            </a:r>
          </a:p>
          <a:p>
            <a:r>
              <a:rPr lang="en-GB" sz="900" b="1" i="1" dirty="0">
                <a:solidFill>
                  <a:schemeClr val="bg1"/>
                </a:solidFill>
                <a:latin typeface="Lora" panose="02000503000000020004" pitchFamily="2" charset="77"/>
                <a:ea typeface="Roboto" panose="02000000000000000000" pitchFamily="2" charset="0"/>
              </a:rPr>
              <a:t>–</a:t>
            </a:r>
          </a:p>
          <a:p>
            <a:r>
              <a:rPr lang="en-GB" sz="900" b="1" i="1" dirty="0">
                <a:solidFill>
                  <a:schemeClr val="bg1"/>
                </a:solidFill>
                <a:latin typeface="Lora" panose="02000503000000020004" pitchFamily="2" charset="77"/>
                <a:ea typeface="Roboto" panose="02000000000000000000" pitchFamily="2" charset="0"/>
              </a:rPr>
              <a:t>2.45p.m</a:t>
            </a:r>
          </a:p>
        </p:txBody>
      </p:sp>
      <p:sp>
        <p:nvSpPr>
          <p:cNvPr id="186" name="Rectangle 185">
            <a:hlinkClick r:id="rId49" action="ppaction://hlinksldjump"/>
            <a:extLst>
              <a:ext uri="{FF2B5EF4-FFF2-40B4-BE49-F238E27FC236}">
                <a16:creationId xmlns:a16="http://schemas.microsoft.com/office/drawing/2014/main" id="{60BE04C0-1AC1-C243-8EDC-0C3E0CA4D308}"/>
              </a:ext>
            </a:extLst>
          </p:cNvPr>
          <p:cNvSpPr/>
          <p:nvPr/>
        </p:nvSpPr>
        <p:spPr>
          <a:xfrm>
            <a:off x="9831" y="-3032"/>
            <a:ext cx="933385" cy="90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 name="Rectangle 187">
            <a:hlinkClick r:id="rId24" action="ppaction://hlinksldjump"/>
            <a:extLst>
              <a:ext uri="{FF2B5EF4-FFF2-40B4-BE49-F238E27FC236}">
                <a16:creationId xmlns:a16="http://schemas.microsoft.com/office/drawing/2014/main" id="{EF9D8EFC-0568-8D44-89A2-71E33873C5AC}"/>
              </a:ext>
            </a:extLst>
          </p:cNvPr>
          <p:cNvSpPr/>
          <p:nvPr/>
        </p:nvSpPr>
        <p:spPr>
          <a:xfrm>
            <a:off x="4825154" y="10262"/>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1" name="Picture 2" descr="Delete - Free Tools and utensils icons">
            <a:extLst>
              <a:ext uri="{FF2B5EF4-FFF2-40B4-BE49-F238E27FC236}">
                <a16:creationId xmlns:a16="http://schemas.microsoft.com/office/drawing/2014/main" id="{999B750F-CABE-A94E-9467-88A3F8717550}"/>
              </a:ext>
            </a:extLst>
          </p:cNvPr>
          <p:cNvPicPr>
            <a:picLocks noChangeAspect="1" noChangeArrowheads="1"/>
          </p:cNvPicPr>
          <p:nvPr/>
        </p:nvPicPr>
        <p:blipFill>
          <a:blip r:embed="rId50">
            <a:lum bright="70000" contrast="-70000"/>
            <a:extLst>
              <a:ext uri="{BEBA8EAE-BF5A-486C-A8C5-ECC9F3942E4B}">
                <a14:imgProps xmlns:a14="http://schemas.microsoft.com/office/drawing/2010/main">
                  <a14:imgLayer r:embed="rId5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25630" y="9328113"/>
            <a:ext cx="256266" cy="256266"/>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hlinkClick r:id="rId52" action="ppaction://hlinksldjump"/>
            <a:extLst>
              <a:ext uri="{FF2B5EF4-FFF2-40B4-BE49-F238E27FC236}">
                <a16:creationId xmlns:a16="http://schemas.microsoft.com/office/drawing/2014/main" id="{A68547D4-40DD-0747-B237-7E77AC704BFF}"/>
              </a:ext>
            </a:extLst>
          </p:cNvPr>
          <p:cNvSpPr/>
          <p:nvPr/>
        </p:nvSpPr>
        <p:spPr>
          <a:xfrm>
            <a:off x="4287125" y="9108219"/>
            <a:ext cx="1240819" cy="100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 name="Rectangle 191">
            <a:extLst>
              <a:ext uri="{FF2B5EF4-FFF2-40B4-BE49-F238E27FC236}">
                <a16:creationId xmlns:a16="http://schemas.microsoft.com/office/drawing/2014/main" id="{79E6D516-F3BE-9545-81F2-249C9F1009AB}"/>
              </a:ext>
            </a:extLst>
          </p:cNvPr>
          <p:cNvSpPr/>
          <p:nvPr/>
        </p:nvSpPr>
        <p:spPr>
          <a:xfrm>
            <a:off x="4584914" y="3949143"/>
            <a:ext cx="2088629"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4" name="Picture 6" descr="Plus sign - Free signs icons">
            <a:hlinkClick r:id="" action="ppaction://hlinkshowjump?jump=lastslideviewed"/>
            <a:extLst>
              <a:ext uri="{FF2B5EF4-FFF2-40B4-BE49-F238E27FC236}">
                <a16:creationId xmlns:a16="http://schemas.microsoft.com/office/drawing/2014/main" id="{C499A004-0542-DA42-B815-B48F732B2561}"/>
              </a:ext>
            </a:extLst>
          </p:cNvPr>
          <p:cNvPicPr>
            <a:picLocks noChangeAspect="1" noChangeArrowheads="1"/>
          </p:cNvPicPr>
          <p:nvPr/>
        </p:nvPicPr>
        <p:blipFill>
          <a:blip r:embed="rId53">
            <a:lum bright="70000" contrast="-70000"/>
            <a:extLst>
              <a:ext uri="{BEBA8EAE-BF5A-486C-A8C5-ECC9F3942E4B}">
                <a14:imgProps xmlns:a14="http://schemas.microsoft.com/office/drawing/2010/main">
                  <a14:imgLayer r:embed="rId5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4338633" y="2742494"/>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6" descr="Plus sign - Free signs icons">
            <a:hlinkClick r:id="" action="ppaction://hlinkshowjump?jump=lastslideviewed"/>
            <a:extLst>
              <a:ext uri="{FF2B5EF4-FFF2-40B4-BE49-F238E27FC236}">
                <a16:creationId xmlns:a16="http://schemas.microsoft.com/office/drawing/2014/main" id="{5DA8C46B-173F-594F-8ED1-145C3482B3C1}"/>
              </a:ext>
            </a:extLst>
          </p:cNvPr>
          <p:cNvPicPr>
            <a:picLocks noChangeAspect="1" noChangeArrowheads="1"/>
          </p:cNvPicPr>
          <p:nvPr/>
        </p:nvPicPr>
        <p:blipFill>
          <a:blip r:embed="rId53">
            <a:lum bright="70000" contrast="-70000"/>
            <a:extLst>
              <a:ext uri="{BEBA8EAE-BF5A-486C-A8C5-ECC9F3942E4B}">
                <a14:imgProps xmlns:a14="http://schemas.microsoft.com/office/drawing/2010/main">
                  <a14:imgLayer r:embed="rId5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3990425"/>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6" descr="Plus sign - Free signs icons">
            <a:hlinkClick r:id="" action="ppaction://hlinkshowjump?jump=lastslideviewed"/>
            <a:extLst>
              <a:ext uri="{FF2B5EF4-FFF2-40B4-BE49-F238E27FC236}">
                <a16:creationId xmlns:a16="http://schemas.microsoft.com/office/drawing/2014/main" id="{E2B513CB-0383-A748-B91A-A4CA1E8AC733}"/>
              </a:ext>
            </a:extLst>
          </p:cNvPr>
          <p:cNvPicPr>
            <a:picLocks noChangeAspect="1" noChangeArrowheads="1"/>
          </p:cNvPicPr>
          <p:nvPr/>
        </p:nvPicPr>
        <p:blipFill>
          <a:blip r:embed="rId53">
            <a:lum bright="70000" contrast="-70000"/>
            <a:extLst>
              <a:ext uri="{BEBA8EAE-BF5A-486C-A8C5-ECC9F3942E4B}">
                <a14:imgProps xmlns:a14="http://schemas.microsoft.com/office/drawing/2010/main">
                  <a14:imgLayer r:embed="rId5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5070545"/>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6" descr="Plus sign - Free signs icons">
            <a:hlinkClick r:id="" action="ppaction://hlinkshowjump?jump=lastslideviewed"/>
            <a:extLst>
              <a:ext uri="{FF2B5EF4-FFF2-40B4-BE49-F238E27FC236}">
                <a16:creationId xmlns:a16="http://schemas.microsoft.com/office/drawing/2014/main" id="{2EDB37E7-3704-E24F-95BD-9C6EFB15597E}"/>
              </a:ext>
            </a:extLst>
          </p:cNvPr>
          <p:cNvPicPr>
            <a:picLocks noChangeAspect="1" noChangeArrowheads="1"/>
          </p:cNvPicPr>
          <p:nvPr/>
        </p:nvPicPr>
        <p:blipFill>
          <a:blip r:embed="rId53">
            <a:lum bright="70000" contrast="-70000"/>
            <a:extLst>
              <a:ext uri="{BEBA8EAE-BF5A-486C-A8C5-ECC9F3942E4B}">
                <a14:imgProps xmlns:a14="http://schemas.microsoft.com/office/drawing/2010/main">
                  <a14:imgLayer r:embed="rId5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354857" y="6198878"/>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6" descr="Plus sign - Free signs icons">
            <a:hlinkClick r:id="" action="ppaction://hlinkshowjump?jump=lastslideviewed"/>
            <a:extLst>
              <a:ext uri="{FF2B5EF4-FFF2-40B4-BE49-F238E27FC236}">
                <a16:creationId xmlns:a16="http://schemas.microsoft.com/office/drawing/2014/main" id="{254E69C8-DC12-9D44-8FA6-11B15BEC4077}"/>
              </a:ext>
            </a:extLst>
          </p:cNvPr>
          <p:cNvPicPr>
            <a:picLocks noChangeAspect="1" noChangeArrowheads="1"/>
          </p:cNvPicPr>
          <p:nvPr/>
        </p:nvPicPr>
        <p:blipFill>
          <a:blip r:embed="rId53">
            <a:lum bright="70000" contrast="-70000"/>
            <a:extLst>
              <a:ext uri="{BEBA8EAE-BF5A-486C-A8C5-ECC9F3942E4B}">
                <a14:imgProps xmlns:a14="http://schemas.microsoft.com/office/drawing/2010/main">
                  <a14:imgLayer r:embed="rId5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433381" y="2076734"/>
            <a:ext cx="220753" cy="220753"/>
          </a:xfrm>
          <a:prstGeom prst="rect">
            <a:avLst/>
          </a:prstGeom>
          <a:noFill/>
          <a:extLst>
            <a:ext uri="{909E8E84-426E-40DD-AFC4-6F175D3DCCD1}">
              <a14:hiddenFill xmlns:a14="http://schemas.microsoft.com/office/drawing/2010/main">
                <a:solidFill>
                  <a:srgbClr val="FFFFFF"/>
                </a:solidFill>
              </a14:hiddenFill>
            </a:ext>
          </a:extLst>
        </p:spPr>
      </p:pic>
      <p:sp>
        <p:nvSpPr>
          <p:cNvPr id="321" name="Subtitle 1">
            <a:extLst>
              <a:ext uri="{FF2B5EF4-FFF2-40B4-BE49-F238E27FC236}">
                <a16:creationId xmlns:a16="http://schemas.microsoft.com/office/drawing/2014/main" id="{F4821F28-A10F-6E40-9B8A-86984F9CF35D}"/>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322" name="Subtitle 1">
            <a:extLst>
              <a:ext uri="{FF2B5EF4-FFF2-40B4-BE49-F238E27FC236}">
                <a16:creationId xmlns:a16="http://schemas.microsoft.com/office/drawing/2014/main" id="{07C71919-2066-414C-8A4F-714F041E6AC9}"/>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323" name="Subtitle 1">
            <a:extLst>
              <a:ext uri="{FF2B5EF4-FFF2-40B4-BE49-F238E27FC236}">
                <a16:creationId xmlns:a16="http://schemas.microsoft.com/office/drawing/2014/main" id="{C90DF1FF-74B0-DB48-A4F1-78E4155ED8F4}"/>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324" name="Subtitle 1">
            <a:extLst>
              <a:ext uri="{FF2B5EF4-FFF2-40B4-BE49-F238E27FC236}">
                <a16:creationId xmlns:a16="http://schemas.microsoft.com/office/drawing/2014/main" id="{D4CCFA3C-743D-5746-9FD5-20C848BF1A11}"/>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325" name="Subtitle 1">
            <a:extLst>
              <a:ext uri="{FF2B5EF4-FFF2-40B4-BE49-F238E27FC236}">
                <a16:creationId xmlns:a16="http://schemas.microsoft.com/office/drawing/2014/main" id="{02BA6E71-07D7-514B-BAD1-D8440A0BDCC6}"/>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326" name="Picture 325">
            <a:extLst>
              <a:ext uri="{FF2B5EF4-FFF2-40B4-BE49-F238E27FC236}">
                <a16:creationId xmlns:a16="http://schemas.microsoft.com/office/drawing/2014/main" id="{F45A7D00-3DD7-114C-A2C5-BA0F72FDF66F}"/>
              </a:ext>
            </a:extLst>
          </p:cNvPr>
          <p:cNvPicPr>
            <a:picLocks noChangeAspect="1"/>
          </p:cNvPicPr>
          <p:nvPr/>
        </p:nvPicPr>
        <p:blipFill rotWithShape="1">
          <a:blip r:embed="rId55">
            <a:extLst>
              <a:ext uri="{BEBA8EAE-BF5A-486C-A8C5-ECC9F3942E4B}">
                <a14:imgProps xmlns:a14="http://schemas.microsoft.com/office/drawing/2010/main">
                  <a14:imgLayer r:embed="rId56">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Tree>
    <p:extLst>
      <p:ext uri="{BB962C8B-B14F-4D97-AF65-F5344CB8AC3E}">
        <p14:creationId xmlns:p14="http://schemas.microsoft.com/office/powerpoint/2010/main" val="3881943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Picture 220">
            <a:extLst>
              <a:ext uri="{FF2B5EF4-FFF2-40B4-BE49-F238E27FC236}">
                <a16:creationId xmlns:a16="http://schemas.microsoft.com/office/drawing/2014/main" id="{F3D4BF0A-9BF9-5346-8AA8-E278755BAB0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
        <p:nvSpPr>
          <p:cNvPr id="207" name="Subtitle 1">
            <a:extLst>
              <a:ext uri="{FF2B5EF4-FFF2-40B4-BE49-F238E27FC236}">
                <a16:creationId xmlns:a16="http://schemas.microsoft.com/office/drawing/2014/main" id="{D243CD71-2ED9-034F-A044-04856C3634E6}"/>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208" name="Subtitle 1">
            <a:extLst>
              <a:ext uri="{FF2B5EF4-FFF2-40B4-BE49-F238E27FC236}">
                <a16:creationId xmlns:a16="http://schemas.microsoft.com/office/drawing/2014/main" id="{4D1B6CEE-BFA1-4042-BB05-53EA8C95BE3C}"/>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218" name="Subtitle 1">
            <a:extLst>
              <a:ext uri="{FF2B5EF4-FFF2-40B4-BE49-F238E27FC236}">
                <a16:creationId xmlns:a16="http://schemas.microsoft.com/office/drawing/2014/main" id="{FF357378-4EA5-9847-BE7B-6B3541BDC8F4}"/>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219" name="Subtitle 1">
            <a:extLst>
              <a:ext uri="{FF2B5EF4-FFF2-40B4-BE49-F238E27FC236}">
                <a16:creationId xmlns:a16="http://schemas.microsoft.com/office/drawing/2014/main" id="{B6AD82B9-5BCE-1D40-BDEA-0D18C3B78ADB}"/>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220" name="Subtitle 1">
            <a:extLst>
              <a:ext uri="{FF2B5EF4-FFF2-40B4-BE49-F238E27FC236}">
                <a16:creationId xmlns:a16="http://schemas.microsoft.com/office/drawing/2014/main" id="{AD036A21-AB3C-6A4F-9C37-C4ABEBA44760}"/>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grpSp>
        <p:nvGrpSpPr>
          <p:cNvPr id="182" name="Group 181">
            <a:extLst>
              <a:ext uri="{FF2B5EF4-FFF2-40B4-BE49-F238E27FC236}">
                <a16:creationId xmlns:a16="http://schemas.microsoft.com/office/drawing/2014/main" id="{073A8D14-3F03-0448-A134-759A42288C91}"/>
              </a:ext>
            </a:extLst>
          </p:cNvPr>
          <p:cNvGrpSpPr/>
          <p:nvPr/>
        </p:nvGrpSpPr>
        <p:grpSpPr>
          <a:xfrm>
            <a:off x="108479" y="8589311"/>
            <a:ext cx="2462397" cy="1515500"/>
            <a:chOff x="74211" y="1785535"/>
            <a:chExt cx="2462397" cy="1515500"/>
          </a:xfrm>
        </p:grpSpPr>
        <p:sp>
          <p:nvSpPr>
            <p:cNvPr id="184" name="Rectangle 183">
              <a:extLst>
                <a:ext uri="{FF2B5EF4-FFF2-40B4-BE49-F238E27FC236}">
                  <a16:creationId xmlns:a16="http://schemas.microsoft.com/office/drawing/2014/main" id="{706150B8-3D80-FA4A-8EC8-33FD3311A145}"/>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TextBox 184">
              <a:extLst>
                <a:ext uri="{FF2B5EF4-FFF2-40B4-BE49-F238E27FC236}">
                  <a16:creationId xmlns:a16="http://schemas.microsoft.com/office/drawing/2014/main" id="{18D1DD00-4826-424E-8876-5C1C454C1E26}"/>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186" name="TextBox 185">
              <a:extLst>
                <a:ext uri="{FF2B5EF4-FFF2-40B4-BE49-F238E27FC236}">
                  <a16:creationId xmlns:a16="http://schemas.microsoft.com/office/drawing/2014/main" id="{8E35AAB5-4376-9B4D-BE6D-D26E6C42819E}"/>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188" name="TextBox 187">
              <a:extLst>
                <a:ext uri="{FF2B5EF4-FFF2-40B4-BE49-F238E27FC236}">
                  <a16:creationId xmlns:a16="http://schemas.microsoft.com/office/drawing/2014/main" id="{ABB9C136-112F-0A4B-BB4C-DC6F51E299AE}"/>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191" name="Group 190">
              <a:extLst>
                <a:ext uri="{FF2B5EF4-FFF2-40B4-BE49-F238E27FC236}">
                  <a16:creationId xmlns:a16="http://schemas.microsoft.com/office/drawing/2014/main" id="{693729EA-A1B3-BF46-8E54-B95191D20E60}"/>
                </a:ext>
              </a:extLst>
            </p:cNvPr>
            <p:cNvGrpSpPr/>
            <p:nvPr/>
          </p:nvGrpSpPr>
          <p:grpSpPr>
            <a:xfrm>
              <a:off x="205666" y="3005764"/>
              <a:ext cx="1265441" cy="281764"/>
              <a:chOff x="162932" y="6330266"/>
              <a:chExt cx="1265441" cy="281764"/>
            </a:xfrm>
          </p:grpSpPr>
          <p:pic>
            <p:nvPicPr>
              <p:cNvPr id="192" name="Picture 2" descr="Late Icon #309591 - Free Icons Library">
                <a:extLst>
                  <a:ext uri="{FF2B5EF4-FFF2-40B4-BE49-F238E27FC236}">
                    <a16:creationId xmlns:a16="http://schemas.microsoft.com/office/drawing/2014/main" id="{3A2CD6AD-25B7-9E49-B006-D192240C05E2}"/>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8" descr="Clock circular outline - Free Tools and utensils icons">
                <a:extLst>
                  <a:ext uri="{FF2B5EF4-FFF2-40B4-BE49-F238E27FC236}">
                    <a16:creationId xmlns:a16="http://schemas.microsoft.com/office/drawing/2014/main" id="{23B1C268-65C8-8547-B9AA-FBBE3CF2A020}"/>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94" name="TextBox 193">
                <a:extLst>
                  <a:ext uri="{FF2B5EF4-FFF2-40B4-BE49-F238E27FC236}">
                    <a16:creationId xmlns:a16="http://schemas.microsoft.com/office/drawing/2014/main" id="{EF98AB0E-C8E3-F949-8C87-062D817D4F75}"/>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95" name="TextBox 194">
                <a:extLst>
                  <a:ext uri="{FF2B5EF4-FFF2-40B4-BE49-F238E27FC236}">
                    <a16:creationId xmlns:a16="http://schemas.microsoft.com/office/drawing/2014/main" id="{B5EA9468-D129-DE4D-BB21-5C2C471B299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pic>
        <p:nvPicPr>
          <p:cNvPr id="23554" name="Picture 2" descr="Mr. Chong&amp;#39;s Potion Shop | Insomnia Builds | Flickr">
            <a:extLst>
              <a:ext uri="{FF2B5EF4-FFF2-40B4-BE49-F238E27FC236}">
                <a16:creationId xmlns:a16="http://schemas.microsoft.com/office/drawing/2014/main" id="{8C1C2DF6-C18F-7844-9423-4BFFF9D65D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6">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26E9203D-184F-9445-84B8-A4FAC0067F06}"/>
              </a:ext>
            </a:extLst>
          </p:cNvPr>
          <p:cNvGrpSpPr/>
          <p:nvPr/>
        </p:nvGrpSpPr>
        <p:grpSpPr>
          <a:xfrm>
            <a:off x="96154" y="6906052"/>
            <a:ext cx="2589875" cy="1503331"/>
            <a:chOff x="96154" y="6906052"/>
            <a:chExt cx="2589875" cy="1503331"/>
          </a:xfrm>
        </p:grpSpPr>
        <p:sp>
          <p:nvSpPr>
            <p:cNvPr id="62" name="Rectangle 61">
              <a:extLst>
                <a:ext uri="{FF2B5EF4-FFF2-40B4-BE49-F238E27FC236}">
                  <a16:creationId xmlns:a16="http://schemas.microsoft.com/office/drawing/2014/main" id="{F098F208-8887-3440-8EEC-A0BFBEC87C7A}"/>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3" name="Group 62">
              <a:extLst>
                <a:ext uri="{FF2B5EF4-FFF2-40B4-BE49-F238E27FC236}">
                  <a16:creationId xmlns:a16="http://schemas.microsoft.com/office/drawing/2014/main" id="{32175B0B-6AFA-214C-87A3-8E528BC0FEA7}"/>
                </a:ext>
              </a:extLst>
            </p:cNvPr>
            <p:cNvGrpSpPr/>
            <p:nvPr/>
          </p:nvGrpSpPr>
          <p:grpSpPr>
            <a:xfrm>
              <a:off x="120957" y="6978274"/>
              <a:ext cx="2565072" cy="449635"/>
              <a:chOff x="92535" y="6920001"/>
              <a:chExt cx="2565072" cy="449635"/>
            </a:xfrm>
          </p:grpSpPr>
          <p:sp>
            <p:nvSpPr>
              <p:cNvPr id="72" name="TextBox 71">
                <a:extLst>
                  <a:ext uri="{FF2B5EF4-FFF2-40B4-BE49-F238E27FC236}">
                    <a16:creationId xmlns:a16="http://schemas.microsoft.com/office/drawing/2014/main" id="{77C4C13D-C63D-934F-83D8-10A67282B650}"/>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73" name="TextBox 72">
                <a:extLst>
                  <a:ext uri="{FF2B5EF4-FFF2-40B4-BE49-F238E27FC236}">
                    <a16:creationId xmlns:a16="http://schemas.microsoft.com/office/drawing/2014/main" id="{6203933C-EFB0-4443-AB2F-6B3D646B742A}"/>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64" name="Picture 2" descr="THE WIZARDING WORLD OF HARRY POTTER™ | Universal Studios Japan | USJ">
              <a:extLst>
                <a:ext uri="{FF2B5EF4-FFF2-40B4-BE49-F238E27FC236}">
                  <a16:creationId xmlns:a16="http://schemas.microsoft.com/office/drawing/2014/main" id="{F4EC7D88-451A-0C40-9D6C-E2C7607D7E0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B4F1CD24-1ABE-3549-BDCA-423B3227A04F}"/>
                </a:ext>
              </a:extLst>
            </p:cNvPr>
            <p:cNvGrpSpPr/>
            <p:nvPr/>
          </p:nvGrpSpPr>
          <p:grpSpPr>
            <a:xfrm>
              <a:off x="238628" y="8030038"/>
              <a:ext cx="624226" cy="281764"/>
              <a:chOff x="161189" y="6312288"/>
              <a:chExt cx="624226" cy="281764"/>
            </a:xfrm>
          </p:grpSpPr>
          <p:pic>
            <p:nvPicPr>
              <p:cNvPr id="70" name="Picture 2" descr="Late Icon #309591 - Free Icons Library">
                <a:extLst>
                  <a:ext uri="{FF2B5EF4-FFF2-40B4-BE49-F238E27FC236}">
                    <a16:creationId xmlns:a16="http://schemas.microsoft.com/office/drawing/2014/main" id="{B5D20016-6F45-184F-91FF-185803091416}"/>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744344AA-39F7-6144-A40F-C241BE53BE0D}"/>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nvGrpSpPr>
            <p:cNvPr id="66" name="Group 65">
              <a:extLst>
                <a:ext uri="{FF2B5EF4-FFF2-40B4-BE49-F238E27FC236}">
                  <a16:creationId xmlns:a16="http://schemas.microsoft.com/office/drawing/2014/main" id="{4BEA251B-2652-4147-B95C-F55A29CF2A88}"/>
                </a:ext>
              </a:extLst>
            </p:cNvPr>
            <p:cNvGrpSpPr/>
            <p:nvPr/>
          </p:nvGrpSpPr>
          <p:grpSpPr>
            <a:xfrm>
              <a:off x="1228735" y="7832339"/>
              <a:ext cx="368054" cy="325363"/>
              <a:chOff x="1268118" y="2661805"/>
              <a:chExt cx="368054" cy="325363"/>
            </a:xfrm>
          </p:grpSpPr>
          <p:sp>
            <p:nvSpPr>
              <p:cNvPr id="68" name="Oval 67">
                <a:extLst>
                  <a:ext uri="{FF2B5EF4-FFF2-40B4-BE49-F238E27FC236}">
                    <a16:creationId xmlns:a16="http://schemas.microsoft.com/office/drawing/2014/main" id="{5DC00465-17C1-EE4E-863D-28D17B1FD4CC}"/>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69" name="Picture 4" descr="Get directions button - Free arrows icons">
                <a:extLst>
                  <a:ext uri="{FF2B5EF4-FFF2-40B4-BE49-F238E27FC236}">
                    <a16:creationId xmlns:a16="http://schemas.microsoft.com/office/drawing/2014/main" id="{2E629121-AA78-624E-9838-37B7C88C5C3A}"/>
                  </a:ext>
                </a:extLst>
              </p:cNvPr>
              <p:cNvPicPr>
                <a:picLocks noChangeAspect="1" noChangeArrowheads="1"/>
              </p:cNvPicPr>
              <p:nvPr/>
            </p:nvPicPr>
            <p:blipFill>
              <a:blip r:embed="rId18">
                <a:duotone>
                  <a:prstClr val="black"/>
                  <a:schemeClr val="accent5">
                    <a:tint val="45000"/>
                    <a:satMod val="400000"/>
                  </a:schemeClr>
                </a:duotone>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Oval 66">
              <a:extLst>
                <a:ext uri="{FF2B5EF4-FFF2-40B4-BE49-F238E27FC236}">
                  <a16:creationId xmlns:a16="http://schemas.microsoft.com/office/drawing/2014/main" id="{8A225E84-E6F2-0745-A020-46ECC5F4967F}"/>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grpSp>
        <p:nvGrpSpPr>
          <p:cNvPr id="88" name="Group 87">
            <a:extLst>
              <a:ext uri="{FF2B5EF4-FFF2-40B4-BE49-F238E27FC236}">
                <a16:creationId xmlns:a16="http://schemas.microsoft.com/office/drawing/2014/main" id="{A2C49FEE-9A7E-9D4D-BAE9-661D1FD01EA2}"/>
              </a:ext>
            </a:extLst>
          </p:cNvPr>
          <p:cNvGrpSpPr/>
          <p:nvPr/>
        </p:nvGrpSpPr>
        <p:grpSpPr>
          <a:xfrm>
            <a:off x="74211" y="3486483"/>
            <a:ext cx="2397466" cy="1534781"/>
            <a:chOff x="74211" y="3486483"/>
            <a:chExt cx="2397466" cy="1534781"/>
          </a:xfrm>
        </p:grpSpPr>
        <p:sp>
          <p:nvSpPr>
            <p:cNvPr id="89" name="Rectangle 88">
              <a:extLst>
                <a:ext uri="{FF2B5EF4-FFF2-40B4-BE49-F238E27FC236}">
                  <a16:creationId xmlns:a16="http://schemas.microsoft.com/office/drawing/2014/main" id="{347D9358-17D2-DD4E-8963-EADEE9F40EF1}"/>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0" name="Picture 2" descr="Singapore river rapid ride">
              <a:extLst>
                <a:ext uri="{FF2B5EF4-FFF2-40B4-BE49-F238E27FC236}">
                  <a16:creationId xmlns:a16="http://schemas.microsoft.com/office/drawing/2014/main" id="{DCD61201-9ABF-7D40-8B0F-89993639C32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79F67D53-89EB-C549-9DF8-C32704248B29}"/>
                </a:ext>
              </a:extLst>
            </p:cNvPr>
            <p:cNvGrpSpPr/>
            <p:nvPr/>
          </p:nvGrpSpPr>
          <p:grpSpPr>
            <a:xfrm>
              <a:off x="1249215" y="4376936"/>
              <a:ext cx="368054" cy="325363"/>
              <a:chOff x="1268118" y="2661805"/>
              <a:chExt cx="368054" cy="325363"/>
            </a:xfrm>
          </p:grpSpPr>
          <p:sp>
            <p:nvSpPr>
              <p:cNvPr id="102" name="Oval 101">
                <a:extLst>
                  <a:ext uri="{FF2B5EF4-FFF2-40B4-BE49-F238E27FC236}">
                    <a16:creationId xmlns:a16="http://schemas.microsoft.com/office/drawing/2014/main" id="{2D1ADA11-2265-E94E-ABBE-27A4379E70C0}"/>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3" name="Picture 4" descr="Get directions button - Free arrows icons">
                <a:extLst>
                  <a:ext uri="{FF2B5EF4-FFF2-40B4-BE49-F238E27FC236}">
                    <a16:creationId xmlns:a16="http://schemas.microsoft.com/office/drawing/2014/main" id="{98D55519-0547-D74E-99FD-21A5E4D789EA}"/>
                  </a:ext>
                </a:extLst>
              </p:cNvPr>
              <p:cNvPicPr>
                <a:picLocks noChangeAspect="1" noChangeArrowheads="1"/>
              </p:cNvPicPr>
              <p:nvPr/>
            </p:nvPicPr>
            <p:blipFill>
              <a:blip r:embed="rId21">
                <a:duotone>
                  <a:prstClr val="black"/>
                  <a:schemeClr val="accent4">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Oval 91">
              <a:extLst>
                <a:ext uri="{FF2B5EF4-FFF2-40B4-BE49-F238E27FC236}">
                  <a16:creationId xmlns:a16="http://schemas.microsoft.com/office/drawing/2014/main" id="{B1290F1B-308B-A94F-99B9-8E4AF0C1F117}"/>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93" name="Picture 10" descr="Height Limit Icons - Download Free Vector Icons | Noun Project">
              <a:extLst>
                <a:ext uri="{FF2B5EF4-FFF2-40B4-BE49-F238E27FC236}">
                  <a16:creationId xmlns:a16="http://schemas.microsoft.com/office/drawing/2014/main" id="{1CF1E363-C69A-964E-900C-B114C90DB0DD}"/>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D18ED69E-0655-C540-80F9-0A86DD2734EC}"/>
                </a:ext>
              </a:extLst>
            </p:cNvPr>
            <p:cNvGrpSpPr/>
            <p:nvPr/>
          </p:nvGrpSpPr>
          <p:grpSpPr>
            <a:xfrm>
              <a:off x="198248" y="4556489"/>
              <a:ext cx="1265441" cy="281764"/>
              <a:chOff x="162932" y="6330266"/>
              <a:chExt cx="1265441" cy="281764"/>
            </a:xfrm>
          </p:grpSpPr>
          <p:pic>
            <p:nvPicPr>
              <p:cNvPr id="98" name="Picture 2" descr="Late Icon #309591 - Free Icons Library">
                <a:extLst>
                  <a:ext uri="{FF2B5EF4-FFF2-40B4-BE49-F238E27FC236}">
                    <a16:creationId xmlns:a16="http://schemas.microsoft.com/office/drawing/2014/main" id="{0D1DED13-8BE9-8040-9962-33D7198FD2CC}"/>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Clock circular outline - Free Tools and utensils icons">
                <a:extLst>
                  <a:ext uri="{FF2B5EF4-FFF2-40B4-BE49-F238E27FC236}">
                    <a16:creationId xmlns:a16="http://schemas.microsoft.com/office/drawing/2014/main" id="{C35002DB-31D9-A340-89AB-3C39CC5DFD63}"/>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900CAFCF-BB47-CF46-8096-E5D10C7F38A2}"/>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01" name="TextBox 100">
                <a:extLst>
                  <a:ext uri="{FF2B5EF4-FFF2-40B4-BE49-F238E27FC236}">
                    <a16:creationId xmlns:a16="http://schemas.microsoft.com/office/drawing/2014/main" id="{1151896B-7D76-E249-9AA7-3D7946BC409F}"/>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95" name="TextBox 94">
              <a:extLst>
                <a:ext uri="{FF2B5EF4-FFF2-40B4-BE49-F238E27FC236}">
                  <a16:creationId xmlns:a16="http://schemas.microsoft.com/office/drawing/2014/main" id="{CEF1FEEA-96EF-B94F-9EDB-59ADA366956E}"/>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96" name="TextBox 95">
              <a:extLst>
                <a:ext uri="{FF2B5EF4-FFF2-40B4-BE49-F238E27FC236}">
                  <a16:creationId xmlns:a16="http://schemas.microsoft.com/office/drawing/2014/main" id="{485C5BFF-E392-B648-8C28-50B37EB003F8}"/>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97" name="TextBox 96">
              <a:extLst>
                <a:ext uri="{FF2B5EF4-FFF2-40B4-BE49-F238E27FC236}">
                  <a16:creationId xmlns:a16="http://schemas.microsoft.com/office/drawing/2014/main" id="{BD2857A4-AB57-E740-B1E0-78D39683697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4" name="Group 3">
            <a:extLst>
              <a:ext uri="{FF2B5EF4-FFF2-40B4-BE49-F238E27FC236}">
                <a16:creationId xmlns:a16="http://schemas.microsoft.com/office/drawing/2014/main" id="{7DA581FF-3CF4-C546-994D-E7C5A2305639}"/>
              </a:ext>
            </a:extLst>
          </p:cNvPr>
          <p:cNvGrpSpPr/>
          <p:nvPr/>
        </p:nvGrpSpPr>
        <p:grpSpPr>
          <a:xfrm>
            <a:off x="74211" y="5196268"/>
            <a:ext cx="2423482" cy="1530006"/>
            <a:chOff x="74211" y="5196268"/>
            <a:chExt cx="2423482" cy="1530006"/>
          </a:xfrm>
        </p:grpSpPr>
        <p:grpSp>
          <p:nvGrpSpPr>
            <p:cNvPr id="74" name="Group 73">
              <a:extLst>
                <a:ext uri="{FF2B5EF4-FFF2-40B4-BE49-F238E27FC236}">
                  <a16:creationId xmlns:a16="http://schemas.microsoft.com/office/drawing/2014/main" id="{B009397A-016B-3549-8C70-4871D39EC8CA}"/>
                </a:ext>
              </a:extLst>
            </p:cNvPr>
            <p:cNvGrpSpPr/>
            <p:nvPr/>
          </p:nvGrpSpPr>
          <p:grpSpPr>
            <a:xfrm>
              <a:off x="74211" y="5196268"/>
              <a:ext cx="2423482" cy="1530006"/>
              <a:chOff x="74211" y="5196268"/>
              <a:chExt cx="2423482" cy="1530006"/>
            </a:xfrm>
          </p:grpSpPr>
          <p:sp>
            <p:nvSpPr>
              <p:cNvPr id="75" name="Rectangle 74">
                <a:extLst>
                  <a:ext uri="{FF2B5EF4-FFF2-40B4-BE49-F238E27FC236}">
                    <a16:creationId xmlns:a16="http://schemas.microsoft.com/office/drawing/2014/main" id="{579E6C78-56FD-0B4F-8EAD-5CA2690608EB}"/>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6" name="Picture 16" descr="Everything Harry Potter at Hong Kong&amp;#39;s new café! | theHive.Asia">
                <a:extLst>
                  <a:ext uri="{FF2B5EF4-FFF2-40B4-BE49-F238E27FC236}">
                    <a16:creationId xmlns:a16="http://schemas.microsoft.com/office/drawing/2014/main" id="{0C560142-D08F-4340-AB49-9C7748023B3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FB0DC96F-3DCF-8A46-A7E3-A1F46520EE15}"/>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78" name="TextBox 77">
                <a:extLst>
                  <a:ext uri="{FF2B5EF4-FFF2-40B4-BE49-F238E27FC236}">
                    <a16:creationId xmlns:a16="http://schemas.microsoft.com/office/drawing/2014/main" id="{A0A0E462-5B6B-F441-8C80-8D18D8964A0E}"/>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79" name="Group 78">
                <a:extLst>
                  <a:ext uri="{FF2B5EF4-FFF2-40B4-BE49-F238E27FC236}">
                    <a16:creationId xmlns:a16="http://schemas.microsoft.com/office/drawing/2014/main" id="{F52DDA4D-738F-7845-B9E5-77CC1644520B}"/>
                  </a:ext>
                </a:extLst>
              </p:cNvPr>
              <p:cNvGrpSpPr/>
              <p:nvPr/>
            </p:nvGrpSpPr>
            <p:grpSpPr>
              <a:xfrm>
                <a:off x="1219466" y="6139821"/>
                <a:ext cx="368054" cy="325363"/>
                <a:chOff x="1268118" y="2661805"/>
                <a:chExt cx="368054" cy="325363"/>
              </a:xfrm>
            </p:grpSpPr>
            <p:sp>
              <p:nvSpPr>
                <p:cNvPr id="86" name="Oval 85">
                  <a:extLst>
                    <a:ext uri="{FF2B5EF4-FFF2-40B4-BE49-F238E27FC236}">
                      <a16:creationId xmlns:a16="http://schemas.microsoft.com/office/drawing/2014/main" id="{EC19E7BA-B009-9542-AD15-1A55808E8408}"/>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87" name="Picture 4" descr="Get directions button - Free arrows icons">
                  <a:extLst>
                    <a:ext uri="{FF2B5EF4-FFF2-40B4-BE49-F238E27FC236}">
                      <a16:creationId xmlns:a16="http://schemas.microsoft.com/office/drawing/2014/main" id="{6EA2040A-1AE1-0F42-B282-A70D9020BE36}"/>
                    </a:ext>
                  </a:extLst>
                </p:cNvPr>
                <p:cNvPicPr>
                  <a:picLocks noChangeAspect="1" noChangeArrowheads="1"/>
                </p:cNvPicPr>
                <p:nvPr/>
              </p:nvPicPr>
              <p:blipFill>
                <a:blip r:embed="rId26">
                  <a:duotone>
                    <a:schemeClr val="accent2">
                      <a:shade val="45000"/>
                      <a:satMod val="135000"/>
                    </a:schemeClr>
                    <a:prstClr val="white"/>
                  </a:duotone>
                  <a:extLst>
                    <a:ext uri="{BEBA8EAE-BF5A-486C-A8C5-ECC9F3942E4B}">
                      <a14:imgProps xmlns:a14="http://schemas.microsoft.com/office/drawing/2010/main">
                        <a14:imgLayer r:embed="rId19">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Oval 79">
                <a:extLst>
                  <a:ext uri="{FF2B5EF4-FFF2-40B4-BE49-F238E27FC236}">
                    <a16:creationId xmlns:a16="http://schemas.microsoft.com/office/drawing/2014/main" id="{EE8DEA6A-1D39-D140-A6E2-F646CA50AE7E}"/>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81" name="Group 80">
                <a:extLst>
                  <a:ext uri="{FF2B5EF4-FFF2-40B4-BE49-F238E27FC236}">
                    <a16:creationId xmlns:a16="http://schemas.microsoft.com/office/drawing/2014/main" id="{B939E7ED-4246-B94C-A8AC-D04AD948C313}"/>
                  </a:ext>
                </a:extLst>
              </p:cNvPr>
              <p:cNvGrpSpPr/>
              <p:nvPr/>
            </p:nvGrpSpPr>
            <p:grpSpPr>
              <a:xfrm>
                <a:off x="179440" y="6304917"/>
                <a:ext cx="1265441" cy="281764"/>
                <a:chOff x="162932" y="6330266"/>
                <a:chExt cx="1265441" cy="281764"/>
              </a:xfrm>
            </p:grpSpPr>
            <p:pic>
              <p:nvPicPr>
                <p:cNvPr id="82" name="Picture 2" descr="Late Icon #309591 - Free Icons Library">
                  <a:extLst>
                    <a:ext uri="{FF2B5EF4-FFF2-40B4-BE49-F238E27FC236}">
                      <a16:creationId xmlns:a16="http://schemas.microsoft.com/office/drawing/2014/main" id="{2F745935-C53F-4C4D-93F0-A3873A804486}"/>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Clock circular outline - Free Tools and utensils icons">
                  <a:extLst>
                    <a:ext uri="{FF2B5EF4-FFF2-40B4-BE49-F238E27FC236}">
                      <a16:creationId xmlns:a16="http://schemas.microsoft.com/office/drawing/2014/main" id="{02D8E644-739C-F24D-88F0-819D6408716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25990414-2B1E-EF42-8FB6-6FCE0C2A7A1C}"/>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85" name="TextBox 84">
                  <a:extLst>
                    <a:ext uri="{FF2B5EF4-FFF2-40B4-BE49-F238E27FC236}">
                      <a16:creationId xmlns:a16="http://schemas.microsoft.com/office/drawing/2014/main" id="{64FC0744-65A1-B44F-A759-6EBF955703C7}"/>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104" name="Picture 2" descr="Halal Malaysia Logo Vector (.EPS) Free Download">
              <a:extLst>
                <a:ext uri="{FF2B5EF4-FFF2-40B4-BE49-F238E27FC236}">
                  <a16:creationId xmlns:a16="http://schemas.microsoft.com/office/drawing/2014/main" id="{339D29A3-C6AB-BA48-8483-8BABE364A448}"/>
                </a:ext>
              </a:extLst>
            </p:cNvPr>
            <p:cNvPicPr>
              <a:picLocks noChangeAspect="1" noChangeArrowheads="1"/>
            </p:cNvPicPr>
            <p:nvPr/>
          </p:nvPicPr>
          <p:blipFill>
            <a:blip r:embed="rId27">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Plant Based Icons - Download Free Vector Icons | Noun Project">
              <a:extLst>
                <a:ext uri="{FF2B5EF4-FFF2-40B4-BE49-F238E27FC236}">
                  <a16:creationId xmlns:a16="http://schemas.microsoft.com/office/drawing/2014/main" id="{5A421CD4-6E0D-9446-B198-4D9BFF7DD96E}"/>
                </a:ext>
              </a:extLst>
            </p:cNvPr>
            <p:cNvPicPr>
              <a:picLocks noChangeAspect="1" noChangeArrowheads="1"/>
            </p:cNvPicPr>
            <p:nvPr/>
          </p:nvPicPr>
          <p:blipFill>
            <a:blip r:embed="rId29">
              <a:lum bright="70000" contrast="-70000"/>
              <a:extLst>
                <a:ext uri="{BEBA8EAE-BF5A-486C-A8C5-ECC9F3942E4B}">
                  <a14:imgProps xmlns:a14="http://schemas.microsoft.com/office/drawing/2010/main">
                    <a14:imgLayer r:embed="rId30">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 descr="Tick mark - Free signs icons">
            <a:extLst>
              <a:ext uri="{FF2B5EF4-FFF2-40B4-BE49-F238E27FC236}">
                <a16:creationId xmlns:a16="http://schemas.microsoft.com/office/drawing/2014/main" id="{767C5D72-71C1-E243-AA53-0027579740A1}"/>
              </a:ext>
            </a:extLst>
          </p:cNvPr>
          <p:cNvPicPr>
            <a:picLocks noChangeAspect="1" noChangeArrowheads="1"/>
          </p:cNvPicPr>
          <p:nvPr/>
        </p:nvPicPr>
        <p:blipFill>
          <a:blip r:embed="rId31">
            <a:duotone>
              <a:schemeClr val="accent2">
                <a:shade val="45000"/>
                <a:satMod val="135000"/>
              </a:schemeClr>
              <a:prstClr val="white"/>
            </a:duotone>
            <a:alphaModFix/>
            <a:extLst>
              <a:ext uri="{BEBA8EAE-BF5A-486C-A8C5-ECC9F3942E4B}">
                <a14:imgProps xmlns:a14="http://schemas.microsoft.com/office/drawing/2010/main">
                  <a14:imgLayer r:embed="rId32">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672983" y="6184608"/>
            <a:ext cx="253099" cy="253099"/>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Tick mark - Free signs icons">
            <a:extLst>
              <a:ext uri="{FF2B5EF4-FFF2-40B4-BE49-F238E27FC236}">
                <a16:creationId xmlns:a16="http://schemas.microsoft.com/office/drawing/2014/main" id="{55668955-1625-C347-9231-01613392D5D0}"/>
              </a:ext>
            </a:extLst>
          </p:cNvPr>
          <p:cNvPicPr>
            <a:picLocks noChangeAspect="1" noChangeArrowheads="1"/>
          </p:cNvPicPr>
          <p:nvPr/>
        </p:nvPicPr>
        <p:blipFill>
          <a:blip r:embed="rId31">
            <a:alphaModFix/>
            <a:duotone>
              <a:schemeClr val="accent5">
                <a:shade val="45000"/>
                <a:satMod val="135000"/>
              </a:schemeClr>
              <a:prstClr val="white"/>
            </a:duotone>
            <a:extLst>
              <a:ext uri="{BEBA8EAE-BF5A-486C-A8C5-ECC9F3942E4B}">
                <a14:imgProps xmlns:a14="http://schemas.microsoft.com/office/drawing/2010/main">
                  <a14:imgLayer r:embed="rId33">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691124" y="7888129"/>
            <a:ext cx="253099" cy="253099"/>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Tick mark - Free signs icons">
            <a:extLst>
              <a:ext uri="{FF2B5EF4-FFF2-40B4-BE49-F238E27FC236}">
                <a16:creationId xmlns:a16="http://schemas.microsoft.com/office/drawing/2014/main" id="{23AA06FC-2116-4045-9C5E-E66B78EF16F6}"/>
              </a:ext>
            </a:extLst>
          </p:cNvPr>
          <p:cNvPicPr>
            <a:picLocks noChangeAspect="1" noChangeArrowheads="1"/>
          </p:cNvPicPr>
          <p:nvPr/>
        </p:nvPicPr>
        <p:blipFill>
          <a:blip r:embed="rId31">
            <a:alphaModFix/>
            <a:duotone>
              <a:schemeClr val="accent1">
                <a:shade val="45000"/>
                <a:satMod val="135000"/>
              </a:schemeClr>
              <a:prstClr val="white"/>
            </a:duotone>
            <a:extLst>
              <a:ext uri="{BEBA8EAE-BF5A-486C-A8C5-ECC9F3942E4B}">
                <a14:imgProps xmlns:a14="http://schemas.microsoft.com/office/drawing/2010/main">
                  <a14:imgLayer r:embed="rId34">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04520" y="4429939"/>
            <a:ext cx="253099"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63A4B80-5C45-AD4A-BAF8-F27585D21C76}"/>
              </a:ext>
            </a:extLst>
          </p:cNvPr>
          <p:cNvGrpSpPr/>
          <p:nvPr/>
        </p:nvGrpSpPr>
        <p:grpSpPr>
          <a:xfrm>
            <a:off x="74211" y="1785535"/>
            <a:ext cx="2462397" cy="1515500"/>
            <a:chOff x="74211" y="1785535"/>
            <a:chExt cx="2462397" cy="1515500"/>
          </a:xfrm>
        </p:grpSpPr>
        <p:grpSp>
          <p:nvGrpSpPr>
            <p:cNvPr id="106" name="Group 105">
              <a:extLst>
                <a:ext uri="{FF2B5EF4-FFF2-40B4-BE49-F238E27FC236}">
                  <a16:creationId xmlns:a16="http://schemas.microsoft.com/office/drawing/2014/main" id="{9F4C90E5-2B71-FE46-B40C-73D152723393}"/>
                </a:ext>
              </a:extLst>
            </p:cNvPr>
            <p:cNvGrpSpPr/>
            <p:nvPr/>
          </p:nvGrpSpPr>
          <p:grpSpPr>
            <a:xfrm>
              <a:off x="74211" y="1785535"/>
              <a:ext cx="2462397" cy="1515500"/>
              <a:chOff x="74211" y="1785535"/>
              <a:chExt cx="2462397" cy="1515500"/>
            </a:xfrm>
          </p:grpSpPr>
          <p:sp>
            <p:nvSpPr>
              <p:cNvPr id="107" name="Rectangle 106">
                <a:extLst>
                  <a:ext uri="{FF2B5EF4-FFF2-40B4-BE49-F238E27FC236}">
                    <a16:creationId xmlns:a16="http://schemas.microsoft.com/office/drawing/2014/main" id="{0F4343DE-BB44-A148-9FD2-F47011ED7483}"/>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TextBox 107">
                <a:extLst>
                  <a:ext uri="{FF2B5EF4-FFF2-40B4-BE49-F238E27FC236}">
                    <a16:creationId xmlns:a16="http://schemas.microsoft.com/office/drawing/2014/main" id="{19F7C890-F27E-6247-896D-C37E549AA36A}"/>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109" name="TextBox 108">
                <a:extLst>
                  <a:ext uri="{FF2B5EF4-FFF2-40B4-BE49-F238E27FC236}">
                    <a16:creationId xmlns:a16="http://schemas.microsoft.com/office/drawing/2014/main" id="{A1C64C3A-3000-4840-9763-CBBB5C3EB2DF}"/>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110" name="Group 109">
                <a:extLst>
                  <a:ext uri="{FF2B5EF4-FFF2-40B4-BE49-F238E27FC236}">
                    <a16:creationId xmlns:a16="http://schemas.microsoft.com/office/drawing/2014/main" id="{500DD519-B3EF-C54D-9953-09A7D4A926CD}"/>
                  </a:ext>
                </a:extLst>
              </p:cNvPr>
              <p:cNvGrpSpPr/>
              <p:nvPr/>
            </p:nvGrpSpPr>
            <p:grpSpPr>
              <a:xfrm>
                <a:off x="240394" y="2350445"/>
                <a:ext cx="1633910" cy="514925"/>
                <a:chOff x="0" y="933685"/>
                <a:chExt cx="6899910" cy="2924628"/>
              </a:xfrm>
            </p:grpSpPr>
            <p:pic>
              <p:nvPicPr>
                <p:cNvPr id="121" name="Picture 4" descr="World of Wizardry, The Shambles Harry Potter">
                  <a:extLst>
                    <a:ext uri="{FF2B5EF4-FFF2-40B4-BE49-F238E27FC236}">
                      <a16:creationId xmlns:a16="http://schemas.microsoft.com/office/drawing/2014/main" id="{4BB5040B-804B-FC48-AF9B-BD00D5CA001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2A1F8C06-48C4-4C44-911D-59F44546A262}"/>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1" name="TextBox 110">
                <a:extLst>
                  <a:ext uri="{FF2B5EF4-FFF2-40B4-BE49-F238E27FC236}">
                    <a16:creationId xmlns:a16="http://schemas.microsoft.com/office/drawing/2014/main" id="{2DD54B9D-101E-3245-892E-E0CD9274D5B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112" name="Group 111">
                <a:extLst>
                  <a:ext uri="{FF2B5EF4-FFF2-40B4-BE49-F238E27FC236}">
                    <a16:creationId xmlns:a16="http://schemas.microsoft.com/office/drawing/2014/main" id="{392CF4CA-BD69-3A40-96E4-82F1359F26FE}"/>
                  </a:ext>
                </a:extLst>
              </p:cNvPr>
              <p:cNvGrpSpPr/>
              <p:nvPr/>
            </p:nvGrpSpPr>
            <p:grpSpPr>
              <a:xfrm>
                <a:off x="1268118" y="2661805"/>
                <a:ext cx="368054" cy="325363"/>
                <a:chOff x="1268118" y="2661805"/>
                <a:chExt cx="368054" cy="325363"/>
              </a:xfrm>
            </p:grpSpPr>
            <p:sp>
              <p:nvSpPr>
                <p:cNvPr id="119" name="Oval 118">
                  <a:extLst>
                    <a:ext uri="{FF2B5EF4-FFF2-40B4-BE49-F238E27FC236}">
                      <a16:creationId xmlns:a16="http://schemas.microsoft.com/office/drawing/2014/main" id="{88743387-D79F-D243-B59C-EC4DFCF81C14}"/>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0" name="Picture 4" descr="Get directions button - Free arrows icons">
                  <a:extLst>
                    <a:ext uri="{FF2B5EF4-FFF2-40B4-BE49-F238E27FC236}">
                      <a16:creationId xmlns:a16="http://schemas.microsoft.com/office/drawing/2014/main" id="{90492B80-CE91-9E46-9233-E79B5C334B49}"/>
                    </a:ext>
                  </a:extLst>
                </p:cNvPr>
                <p:cNvPicPr>
                  <a:picLocks noChangeAspect="1" noChangeArrowheads="1"/>
                </p:cNvPicPr>
                <p:nvPr/>
              </p:nvPicPr>
              <p:blipFill>
                <a:blip r:embed="rId21">
                  <a:duotone>
                    <a:prstClr val="black"/>
                    <a:schemeClr val="accent3">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Oval 112">
                <a:extLst>
                  <a:ext uri="{FF2B5EF4-FFF2-40B4-BE49-F238E27FC236}">
                    <a16:creationId xmlns:a16="http://schemas.microsoft.com/office/drawing/2014/main" id="{EFA3D3B9-3A5A-0149-86D3-D8743E9692F7}"/>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114" name="Group 113">
                <a:extLst>
                  <a:ext uri="{FF2B5EF4-FFF2-40B4-BE49-F238E27FC236}">
                    <a16:creationId xmlns:a16="http://schemas.microsoft.com/office/drawing/2014/main" id="{F03E4EAA-56D3-A94F-AC34-4CA93F85BA39}"/>
                  </a:ext>
                </a:extLst>
              </p:cNvPr>
              <p:cNvGrpSpPr/>
              <p:nvPr/>
            </p:nvGrpSpPr>
            <p:grpSpPr>
              <a:xfrm>
                <a:off x="205666" y="3005764"/>
                <a:ext cx="1265441" cy="281764"/>
                <a:chOff x="162932" y="6330266"/>
                <a:chExt cx="1265441" cy="281764"/>
              </a:xfrm>
            </p:grpSpPr>
            <p:pic>
              <p:nvPicPr>
                <p:cNvPr id="115" name="Picture 2" descr="Late Icon #309591 - Free Icons Library">
                  <a:extLst>
                    <a:ext uri="{FF2B5EF4-FFF2-40B4-BE49-F238E27FC236}">
                      <a16:creationId xmlns:a16="http://schemas.microsoft.com/office/drawing/2014/main" id="{D768E753-5A17-574B-BCF2-5E878443473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8" descr="Clock circular outline - Free Tools and utensils icons">
                  <a:extLst>
                    <a:ext uri="{FF2B5EF4-FFF2-40B4-BE49-F238E27FC236}">
                      <a16:creationId xmlns:a16="http://schemas.microsoft.com/office/drawing/2014/main" id="{0688B6C5-6DD0-134A-8A2B-7F89F2A6C30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C552A92E-AF68-0145-8E35-EE103CAF91B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18" name="TextBox 117">
                  <a:extLst>
                    <a:ext uri="{FF2B5EF4-FFF2-40B4-BE49-F238E27FC236}">
                      <a16:creationId xmlns:a16="http://schemas.microsoft.com/office/drawing/2014/main" id="{E493CD1F-2357-C94A-A644-9D828B438C7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pic>
          <p:nvPicPr>
            <p:cNvPr id="126" name="Picture 2" descr="Tick mark - Free signs icons">
              <a:extLst>
                <a:ext uri="{FF2B5EF4-FFF2-40B4-BE49-F238E27FC236}">
                  <a16:creationId xmlns:a16="http://schemas.microsoft.com/office/drawing/2014/main" id="{7CEB4E20-D95C-CC49-945E-0C0F4243C18B}"/>
                </a:ext>
              </a:extLst>
            </p:cNvPr>
            <p:cNvPicPr>
              <a:picLocks noChangeAspect="1" noChangeArrowheads="1"/>
            </p:cNvPicPr>
            <p:nvPr/>
          </p:nvPicPr>
          <p:blipFill>
            <a:blip r:embed="rId31">
              <a:alphaModFix/>
              <a:duotone>
                <a:schemeClr val="accent3">
                  <a:shade val="45000"/>
                  <a:satMod val="135000"/>
                </a:schemeClr>
                <a:prstClr val="white"/>
              </a:duotone>
              <a:extLst>
                <a:ext uri="{BEBA8EAE-BF5A-486C-A8C5-ECC9F3942E4B}">
                  <a14:imgProps xmlns:a14="http://schemas.microsoft.com/office/drawing/2010/main">
                    <a14:imgLayer r:embed="rId3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25274" y="2722345"/>
              <a:ext cx="229190" cy="2530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0" name="Oval 199">
            <a:extLst>
              <a:ext uri="{FF2B5EF4-FFF2-40B4-BE49-F238E27FC236}">
                <a16:creationId xmlns:a16="http://schemas.microsoft.com/office/drawing/2014/main" id="{796C7980-99DB-DA4B-8A9B-8B4BACB3ABFE}"/>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01" name="Picture 4" descr="Get directions button - Free arrows icons">
            <a:extLst>
              <a:ext uri="{FF2B5EF4-FFF2-40B4-BE49-F238E27FC236}">
                <a16:creationId xmlns:a16="http://schemas.microsoft.com/office/drawing/2014/main" id="{A76B4DD0-29DF-F14A-BF21-B91CE646500E}"/>
              </a:ext>
            </a:extLst>
          </p:cNvPr>
          <p:cNvPicPr>
            <a:picLocks noChangeAspect="1" noChangeArrowheads="1"/>
          </p:cNvPicPr>
          <p:nvPr/>
        </p:nvPicPr>
        <p:blipFill>
          <a:blip r:embed="rId21">
            <a:duotone>
              <a:prstClr val="black"/>
              <a:schemeClr val="accent3">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37346" y="9479704"/>
            <a:ext cx="307776" cy="307776"/>
          </a:xfrm>
          <a:prstGeom prst="rect">
            <a:avLst/>
          </a:prstGeom>
          <a:noFill/>
          <a:extLst>
            <a:ext uri="{909E8E84-426E-40DD-AFC4-6F175D3DCCD1}">
              <a14:hiddenFill xmlns:a14="http://schemas.microsoft.com/office/drawing/2010/main">
                <a:solidFill>
                  <a:srgbClr val="FFFFFF"/>
                </a:solidFill>
              </a14:hiddenFill>
            </a:ext>
          </a:extLst>
        </p:spPr>
      </p:pic>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31">
            <a:alphaModFix/>
            <a:duotone>
              <a:schemeClr val="accent3">
                <a:shade val="45000"/>
                <a:satMod val="135000"/>
              </a:schemeClr>
              <a:prstClr val="white"/>
            </a:duotone>
            <a:extLst>
              <a:ext uri="{BEBA8EAE-BF5A-486C-A8C5-ECC9F3942E4B}">
                <a14:imgProps xmlns:a14="http://schemas.microsoft.com/office/drawing/2010/main">
                  <a14:imgLayer r:embed="rId3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9"/>
            <a:ext cx="2398492" cy="809801"/>
            <a:chOff x="74211" y="4092985"/>
            <a:chExt cx="2398492" cy="809801"/>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5"/>
              <a:ext cx="1956214" cy="809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322618" y="4570479"/>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1446768" y="4570479"/>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27">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29">
              <a:lum bright="70000" contrast="-70000"/>
              <a:extLst>
                <a:ext uri="{BEBA8EAE-BF5A-486C-A8C5-ECC9F3942E4B}">
                  <a14:imgProps xmlns:a14="http://schemas.microsoft.com/office/drawing/2010/main">
                    <a14:imgLayer r:embed="rId30">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84792" y="3932614"/>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hlinkClick r:id="" action="ppaction://hlinkshowjump?jump=lastslideviewed"/>
            <a:extLst>
              <a:ext uri="{FF2B5EF4-FFF2-40B4-BE49-F238E27FC236}">
                <a16:creationId xmlns:a16="http://schemas.microsoft.com/office/drawing/2014/main" id="{882DFC83-B554-8D45-8CFB-7B282917553E}"/>
              </a:ext>
            </a:extLst>
          </p:cNvPr>
          <p:cNvSpPr/>
          <p:nvPr/>
        </p:nvSpPr>
        <p:spPr>
          <a:xfrm>
            <a:off x="-9306" y="934539"/>
            <a:ext cx="6849980" cy="89560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1E1F7F6-0115-5F40-9FB4-F458934CE7A0}"/>
              </a:ext>
            </a:extLst>
          </p:cNvPr>
          <p:cNvSpPr/>
          <p:nvPr/>
        </p:nvSpPr>
        <p:spPr>
          <a:xfrm>
            <a:off x="410344" y="3708752"/>
            <a:ext cx="6027758" cy="34214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Subtitle 1">
            <a:extLst>
              <a:ext uri="{FF2B5EF4-FFF2-40B4-BE49-F238E27FC236}">
                <a16:creationId xmlns:a16="http://schemas.microsoft.com/office/drawing/2014/main" id="{D0DF753F-67C9-D944-B840-2830ECF4463C}"/>
              </a:ext>
            </a:extLst>
          </p:cNvPr>
          <p:cNvSpPr txBox="1">
            <a:spLocks/>
          </p:cNvSpPr>
          <p:nvPr/>
        </p:nvSpPr>
        <p:spPr>
          <a:xfrm>
            <a:off x="1228363" y="4166499"/>
            <a:ext cx="4391720" cy="735164"/>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4000" b="1" i="1" dirty="0">
                <a:solidFill>
                  <a:schemeClr val="tx1"/>
                </a:solidFill>
              </a:rPr>
              <a:t>Discard Changes?</a:t>
            </a:r>
            <a:endParaRPr lang="en-GB" sz="3200" b="1" i="1" dirty="0">
              <a:solidFill>
                <a:schemeClr val="tx1"/>
              </a:solidFill>
            </a:endParaRPr>
          </a:p>
        </p:txBody>
      </p:sp>
      <p:pic>
        <p:nvPicPr>
          <p:cNvPr id="173" name="Picture 6" descr="Plus sign - Free signs icons">
            <a:hlinkClick r:id="" action="ppaction://hlinkshowjump?jump=lastslideviewed"/>
            <a:extLst>
              <a:ext uri="{FF2B5EF4-FFF2-40B4-BE49-F238E27FC236}">
                <a16:creationId xmlns:a16="http://schemas.microsoft.com/office/drawing/2014/main" id="{D73E853B-AAEB-4C47-A137-D0BD3C056178}"/>
              </a:ext>
            </a:extLst>
          </p:cNvPr>
          <p:cNvPicPr>
            <a:picLocks noChangeAspect="1" noChangeArrowheads="1"/>
          </p:cNvPicPr>
          <p:nvPr/>
        </p:nvPicPr>
        <p:blipFill>
          <a:blip r:embed="rId37">
            <a:lum bright="70000" contrast="-70000"/>
            <a:extLst>
              <a:ext uri="{BEBA8EAE-BF5A-486C-A8C5-ECC9F3942E4B}">
                <a14:imgProps xmlns:a14="http://schemas.microsoft.com/office/drawing/2010/main">
                  <a14:imgLayer r:embed="rId3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096763" y="3835456"/>
            <a:ext cx="220753" cy="22075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hlinkClick r:id="rId39" action="ppaction://hlinksldjump"/>
            <a:extLst>
              <a:ext uri="{FF2B5EF4-FFF2-40B4-BE49-F238E27FC236}">
                <a16:creationId xmlns:a16="http://schemas.microsoft.com/office/drawing/2014/main" id="{6EB549B2-E170-7949-BA61-9CE0325BA192}"/>
              </a:ext>
            </a:extLst>
          </p:cNvPr>
          <p:cNvSpPr/>
          <p:nvPr/>
        </p:nvSpPr>
        <p:spPr>
          <a:xfrm>
            <a:off x="1934901" y="6123395"/>
            <a:ext cx="1357884" cy="600223"/>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Lora" panose="02000503000000020004" pitchFamily="2" charset="77"/>
              </a:rPr>
              <a:t>  Delete</a:t>
            </a:r>
          </a:p>
        </p:txBody>
      </p:sp>
      <p:sp>
        <p:nvSpPr>
          <p:cNvPr id="174" name="Rectangle 173">
            <a:hlinkClick r:id="" action="ppaction://hlinkshowjump?jump=lastslideviewed"/>
            <a:extLst>
              <a:ext uri="{FF2B5EF4-FFF2-40B4-BE49-F238E27FC236}">
                <a16:creationId xmlns:a16="http://schemas.microsoft.com/office/drawing/2014/main" id="{E1C48476-AAB7-0F4A-AB00-D74D9428E3A2}"/>
              </a:ext>
            </a:extLst>
          </p:cNvPr>
          <p:cNvSpPr/>
          <p:nvPr/>
        </p:nvSpPr>
        <p:spPr>
          <a:xfrm>
            <a:off x="3621102" y="6123395"/>
            <a:ext cx="1357884" cy="600223"/>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Lora" panose="02000503000000020004" pitchFamily="2" charset="77"/>
              </a:rPr>
              <a:t>  Cancel</a:t>
            </a:r>
          </a:p>
        </p:txBody>
      </p:sp>
      <p:sp>
        <p:nvSpPr>
          <p:cNvPr id="175" name="Rectangle 174">
            <a:hlinkClick r:id="rId40" action="ppaction://hlinksldjump"/>
            <a:extLst>
              <a:ext uri="{FF2B5EF4-FFF2-40B4-BE49-F238E27FC236}">
                <a16:creationId xmlns:a16="http://schemas.microsoft.com/office/drawing/2014/main" id="{77611F21-903D-9140-9B4A-689D04B0CAE8}"/>
              </a:ext>
            </a:extLst>
          </p:cNvPr>
          <p:cNvSpPr/>
          <p:nvPr/>
        </p:nvSpPr>
        <p:spPr>
          <a:xfrm>
            <a:off x="9831" y="-3032"/>
            <a:ext cx="933385" cy="90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 name="Rectangle 175">
            <a:hlinkClick r:id="rId41" action="ppaction://hlinksldjump"/>
            <a:extLst>
              <a:ext uri="{FF2B5EF4-FFF2-40B4-BE49-F238E27FC236}">
                <a16:creationId xmlns:a16="http://schemas.microsoft.com/office/drawing/2014/main" id="{65BCDD0E-E34E-0A42-99A7-C5608D640DE9}"/>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 name="Rectangle 178">
            <a:extLst>
              <a:ext uri="{FF2B5EF4-FFF2-40B4-BE49-F238E27FC236}">
                <a16:creationId xmlns:a16="http://schemas.microsoft.com/office/drawing/2014/main" id="{F1711B86-AFA6-3149-B775-0531BC9F0C6C}"/>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180" name="TextBox 179">
            <a:extLst>
              <a:ext uri="{FF2B5EF4-FFF2-40B4-BE49-F238E27FC236}">
                <a16:creationId xmlns:a16="http://schemas.microsoft.com/office/drawing/2014/main" id="{BB86176C-7F15-EA46-B7A8-2D0319E7DB33}"/>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Discard</a:t>
            </a:r>
          </a:p>
        </p:txBody>
      </p:sp>
      <p:pic>
        <p:nvPicPr>
          <p:cNvPr id="181" name="Picture 2" descr="Delete - Free Tools and utensils icons">
            <a:extLst>
              <a:ext uri="{FF2B5EF4-FFF2-40B4-BE49-F238E27FC236}">
                <a16:creationId xmlns:a16="http://schemas.microsoft.com/office/drawing/2014/main" id="{0A449B68-D5AA-AF4E-A11E-E28936841431}"/>
              </a:ext>
            </a:extLst>
          </p:cNvPr>
          <p:cNvPicPr>
            <a:picLocks noChangeAspect="1" noChangeArrowheads="1"/>
          </p:cNvPicPr>
          <p:nvPr/>
        </p:nvPicPr>
        <p:blipFill>
          <a:blip r:embed="rId42">
            <a:lum bright="70000" contrast="-70000"/>
            <a:extLst>
              <a:ext uri="{BEBA8EAE-BF5A-486C-A8C5-ECC9F3942E4B}">
                <a14:imgProps xmlns:a14="http://schemas.microsoft.com/office/drawing/2010/main">
                  <a14:imgLayer r:embed="rId4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25630" y="9328113"/>
            <a:ext cx="256266" cy="256266"/>
          </a:xfrm>
          <a:prstGeom prst="rect">
            <a:avLst/>
          </a:prstGeom>
          <a:noFill/>
          <a:extLst>
            <a:ext uri="{909E8E84-426E-40DD-AFC4-6F175D3DCCD1}">
              <a14:hiddenFill xmlns:a14="http://schemas.microsoft.com/office/drawing/2010/main">
                <a:solidFill>
                  <a:srgbClr val="FFFFFF"/>
                </a:solidFill>
              </a14:hiddenFill>
            </a:ext>
          </a:extLst>
        </p:spPr>
      </p:pic>
      <p:cxnSp>
        <p:nvCxnSpPr>
          <p:cNvPr id="183" name="Straight Connector 182">
            <a:extLst>
              <a:ext uri="{FF2B5EF4-FFF2-40B4-BE49-F238E27FC236}">
                <a16:creationId xmlns:a16="http://schemas.microsoft.com/office/drawing/2014/main" id="{60C588E7-DD74-5448-A20B-775FF69626FB}"/>
              </a:ext>
            </a:extLst>
          </p:cNvPr>
          <p:cNvCxnSpPr>
            <a:cxnSpLocks/>
          </p:cNvCxnSpPr>
          <p:nvPr/>
        </p:nvCxnSpPr>
        <p:spPr>
          <a:xfrm flipV="1">
            <a:off x="1022731" y="4838253"/>
            <a:ext cx="5069240" cy="1789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7" name="Subtitle 1">
            <a:extLst>
              <a:ext uri="{FF2B5EF4-FFF2-40B4-BE49-F238E27FC236}">
                <a16:creationId xmlns:a16="http://schemas.microsoft.com/office/drawing/2014/main" id="{CD243862-7C1D-0141-9E95-F4C27924A1B9}"/>
              </a:ext>
            </a:extLst>
          </p:cNvPr>
          <p:cNvSpPr txBox="1">
            <a:spLocks/>
          </p:cNvSpPr>
          <p:nvPr/>
        </p:nvSpPr>
        <p:spPr>
          <a:xfrm>
            <a:off x="1377176" y="5010564"/>
            <a:ext cx="4125358" cy="735164"/>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000" dirty="0">
                <a:solidFill>
                  <a:schemeClr val="tx1"/>
                </a:solidFill>
              </a:rPr>
              <a:t>Are you sure you want to discard all your changes to the plans?</a:t>
            </a:r>
          </a:p>
        </p:txBody>
      </p:sp>
      <p:pic>
        <p:nvPicPr>
          <p:cNvPr id="189" name="Picture 6" descr="Plus sign - Free signs icons">
            <a:hlinkClick r:id="" action="ppaction://hlinkshowjump?jump=lastslideviewed"/>
            <a:extLst>
              <a:ext uri="{FF2B5EF4-FFF2-40B4-BE49-F238E27FC236}">
                <a16:creationId xmlns:a16="http://schemas.microsoft.com/office/drawing/2014/main" id="{4C02B02F-4C1E-E040-9E34-5D8BA7561C59}"/>
              </a:ext>
            </a:extLst>
          </p:cNvPr>
          <p:cNvPicPr>
            <a:picLocks noChangeAspect="1" noChangeArrowheads="1"/>
          </p:cNvPicPr>
          <p:nvPr/>
        </p:nvPicPr>
        <p:blipFill>
          <a:blip r:embed="rId37">
            <a:lum bright="70000" contrast="-70000"/>
            <a:extLst>
              <a:ext uri="{BEBA8EAE-BF5A-486C-A8C5-ECC9F3942E4B}">
                <a14:imgProps xmlns:a14="http://schemas.microsoft.com/office/drawing/2010/main">
                  <a14:imgLayer r:embed="rId3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645991">
            <a:off x="3664544" y="6292757"/>
            <a:ext cx="282116" cy="28211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Delete - Free Tools and utensils icons">
            <a:extLst>
              <a:ext uri="{FF2B5EF4-FFF2-40B4-BE49-F238E27FC236}">
                <a16:creationId xmlns:a16="http://schemas.microsoft.com/office/drawing/2014/main" id="{BB707BFA-1730-2843-A940-202A71AD39B4}"/>
              </a:ext>
            </a:extLst>
          </p:cNvPr>
          <p:cNvPicPr>
            <a:picLocks noChangeAspect="1" noChangeArrowheads="1"/>
          </p:cNvPicPr>
          <p:nvPr/>
        </p:nvPicPr>
        <p:blipFill>
          <a:blip r:embed="rId42">
            <a:lum bright="70000" contrast="-70000"/>
            <a:extLst>
              <a:ext uri="{BEBA8EAE-BF5A-486C-A8C5-ECC9F3942E4B}">
                <a14:imgProps xmlns:a14="http://schemas.microsoft.com/office/drawing/2010/main">
                  <a14:imgLayer r:embed="rId4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005233" y="6294455"/>
            <a:ext cx="271639" cy="27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77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196">
            <a:extLst>
              <a:ext uri="{FF2B5EF4-FFF2-40B4-BE49-F238E27FC236}">
                <a16:creationId xmlns:a16="http://schemas.microsoft.com/office/drawing/2014/main" id="{32F330FE-8749-8341-8354-4CCA416994E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
        <p:nvSpPr>
          <p:cNvPr id="183" name="Subtitle 1">
            <a:extLst>
              <a:ext uri="{FF2B5EF4-FFF2-40B4-BE49-F238E27FC236}">
                <a16:creationId xmlns:a16="http://schemas.microsoft.com/office/drawing/2014/main" id="{6F765000-0563-2E44-A9C5-961978B74002}"/>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187" name="Subtitle 1">
            <a:extLst>
              <a:ext uri="{FF2B5EF4-FFF2-40B4-BE49-F238E27FC236}">
                <a16:creationId xmlns:a16="http://schemas.microsoft.com/office/drawing/2014/main" id="{1BC9139A-C3DA-494A-BB89-7758C8F2CCD3}"/>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189" name="Subtitle 1">
            <a:extLst>
              <a:ext uri="{FF2B5EF4-FFF2-40B4-BE49-F238E27FC236}">
                <a16:creationId xmlns:a16="http://schemas.microsoft.com/office/drawing/2014/main" id="{5BF1D62B-BBD6-4943-8A6A-05A9FA4324AC}"/>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190" name="Subtitle 1">
            <a:extLst>
              <a:ext uri="{FF2B5EF4-FFF2-40B4-BE49-F238E27FC236}">
                <a16:creationId xmlns:a16="http://schemas.microsoft.com/office/drawing/2014/main" id="{13F86EEC-34C0-5244-A2A9-EE16315D62FE}"/>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196" name="Subtitle 1">
            <a:extLst>
              <a:ext uri="{FF2B5EF4-FFF2-40B4-BE49-F238E27FC236}">
                <a16:creationId xmlns:a16="http://schemas.microsoft.com/office/drawing/2014/main" id="{7A748185-0A00-2E49-B9F2-A6237C5C0468}"/>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grpSp>
        <p:nvGrpSpPr>
          <p:cNvPr id="182" name="Group 181">
            <a:extLst>
              <a:ext uri="{FF2B5EF4-FFF2-40B4-BE49-F238E27FC236}">
                <a16:creationId xmlns:a16="http://schemas.microsoft.com/office/drawing/2014/main" id="{073A8D14-3F03-0448-A134-759A42288C91}"/>
              </a:ext>
            </a:extLst>
          </p:cNvPr>
          <p:cNvGrpSpPr/>
          <p:nvPr/>
        </p:nvGrpSpPr>
        <p:grpSpPr>
          <a:xfrm>
            <a:off x="108479" y="8589311"/>
            <a:ext cx="2462397" cy="1515500"/>
            <a:chOff x="74211" y="1785535"/>
            <a:chExt cx="2462397" cy="1515500"/>
          </a:xfrm>
        </p:grpSpPr>
        <p:sp>
          <p:nvSpPr>
            <p:cNvPr id="184" name="Rectangle 183">
              <a:extLst>
                <a:ext uri="{FF2B5EF4-FFF2-40B4-BE49-F238E27FC236}">
                  <a16:creationId xmlns:a16="http://schemas.microsoft.com/office/drawing/2014/main" id="{706150B8-3D80-FA4A-8EC8-33FD3311A145}"/>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TextBox 184">
              <a:extLst>
                <a:ext uri="{FF2B5EF4-FFF2-40B4-BE49-F238E27FC236}">
                  <a16:creationId xmlns:a16="http://schemas.microsoft.com/office/drawing/2014/main" id="{18D1DD00-4826-424E-8876-5C1C454C1E26}"/>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186" name="TextBox 185">
              <a:extLst>
                <a:ext uri="{FF2B5EF4-FFF2-40B4-BE49-F238E27FC236}">
                  <a16:creationId xmlns:a16="http://schemas.microsoft.com/office/drawing/2014/main" id="{8E35AAB5-4376-9B4D-BE6D-D26E6C42819E}"/>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188" name="TextBox 187">
              <a:extLst>
                <a:ext uri="{FF2B5EF4-FFF2-40B4-BE49-F238E27FC236}">
                  <a16:creationId xmlns:a16="http://schemas.microsoft.com/office/drawing/2014/main" id="{ABB9C136-112F-0A4B-BB4C-DC6F51E299AE}"/>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191" name="Group 190">
              <a:extLst>
                <a:ext uri="{FF2B5EF4-FFF2-40B4-BE49-F238E27FC236}">
                  <a16:creationId xmlns:a16="http://schemas.microsoft.com/office/drawing/2014/main" id="{693729EA-A1B3-BF46-8E54-B95191D20E60}"/>
                </a:ext>
              </a:extLst>
            </p:cNvPr>
            <p:cNvGrpSpPr/>
            <p:nvPr/>
          </p:nvGrpSpPr>
          <p:grpSpPr>
            <a:xfrm>
              <a:off x="205666" y="3005764"/>
              <a:ext cx="1265441" cy="281764"/>
              <a:chOff x="162932" y="6330266"/>
              <a:chExt cx="1265441" cy="281764"/>
            </a:xfrm>
          </p:grpSpPr>
          <p:pic>
            <p:nvPicPr>
              <p:cNvPr id="192" name="Picture 2" descr="Late Icon #309591 - Free Icons Library">
                <a:extLst>
                  <a:ext uri="{FF2B5EF4-FFF2-40B4-BE49-F238E27FC236}">
                    <a16:creationId xmlns:a16="http://schemas.microsoft.com/office/drawing/2014/main" id="{3A2CD6AD-25B7-9E49-B006-D192240C05E2}"/>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8" descr="Clock circular outline - Free Tools and utensils icons">
                <a:extLst>
                  <a:ext uri="{FF2B5EF4-FFF2-40B4-BE49-F238E27FC236}">
                    <a16:creationId xmlns:a16="http://schemas.microsoft.com/office/drawing/2014/main" id="{23B1C268-65C8-8547-B9AA-FBBE3CF2A020}"/>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94" name="TextBox 193">
                <a:extLst>
                  <a:ext uri="{FF2B5EF4-FFF2-40B4-BE49-F238E27FC236}">
                    <a16:creationId xmlns:a16="http://schemas.microsoft.com/office/drawing/2014/main" id="{EF98AB0E-C8E3-F949-8C87-062D817D4F75}"/>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95" name="TextBox 194">
                <a:extLst>
                  <a:ext uri="{FF2B5EF4-FFF2-40B4-BE49-F238E27FC236}">
                    <a16:creationId xmlns:a16="http://schemas.microsoft.com/office/drawing/2014/main" id="{B5EA9468-D129-DE4D-BB21-5C2C471B299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pic>
        <p:nvPicPr>
          <p:cNvPr id="23554" name="Picture 2" descr="Mr. Chong&amp;#39;s Potion Shop | Insomnia Builds | Flickr">
            <a:extLst>
              <a:ext uri="{FF2B5EF4-FFF2-40B4-BE49-F238E27FC236}">
                <a16:creationId xmlns:a16="http://schemas.microsoft.com/office/drawing/2014/main" id="{8C1C2DF6-C18F-7844-9423-4BFFF9D65D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6">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26E9203D-184F-9445-84B8-A4FAC0067F06}"/>
              </a:ext>
            </a:extLst>
          </p:cNvPr>
          <p:cNvGrpSpPr/>
          <p:nvPr/>
        </p:nvGrpSpPr>
        <p:grpSpPr>
          <a:xfrm>
            <a:off x="96154" y="6906052"/>
            <a:ext cx="2589875" cy="1503331"/>
            <a:chOff x="96154" y="6906052"/>
            <a:chExt cx="2589875" cy="1503331"/>
          </a:xfrm>
        </p:grpSpPr>
        <p:sp>
          <p:nvSpPr>
            <p:cNvPr id="62" name="Rectangle 61">
              <a:extLst>
                <a:ext uri="{FF2B5EF4-FFF2-40B4-BE49-F238E27FC236}">
                  <a16:creationId xmlns:a16="http://schemas.microsoft.com/office/drawing/2014/main" id="{F098F208-8887-3440-8EEC-A0BFBEC87C7A}"/>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3" name="Group 62">
              <a:extLst>
                <a:ext uri="{FF2B5EF4-FFF2-40B4-BE49-F238E27FC236}">
                  <a16:creationId xmlns:a16="http://schemas.microsoft.com/office/drawing/2014/main" id="{32175B0B-6AFA-214C-87A3-8E528BC0FEA7}"/>
                </a:ext>
              </a:extLst>
            </p:cNvPr>
            <p:cNvGrpSpPr/>
            <p:nvPr/>
          </p:nvGrpSpPr>
          <p:grpSpPr>
            <a:xfrm>
              <a:off x="120957" y="6978274"/>
              <a:ext cx="2565072" cy="449635"/>
              <a:chOff x="92535" y="6920001"/>
              <a:chExt cx="2565072" cy="449635"/>
            </a:xfrm>
          </p:grpSpPr>
          <p:sp>
            <p:nvSpPr>
              <p:cNvPr id="72" name="TextBox 71">
                <a:extLst>
                  <a:ext uri="{FF2B5EF4-FFF2-40B4-BE49-F238E27FC236}">
                    <a16:creationId xmlns:a16="http://schemas.microsoft.com/office/drawing/2014/main" id="{77C4C13D-C63D-934F-83D8-10A67282B650}"/>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73" name="TextBox 72">
                <a:extLst>
                  <a:ext uri="{FF2B5EF4-FFF2-40B4-BE49-F238E27FC236}">
                    <a16:creationId xmlns:a16="http://schemas.microsoft.com/office/drawing/2014/main" id="{6203933C-EFB0-4443-AB2F-6B3D646B742A}"/>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64" name="Picture 2" descr="THE WIZARDING WORLD OF HARRY POTTER™ | Universal Studios Japan | USJ">
              <a:extLst>
                <a:ext uri="{FF2B5EF4-FFF2-40B4-BE49-F238E27FC236}">
                  <a16:creationId xmlns:a16="http://schemas.microsoft.com/office/drawing/2014/main" id="{F4EC7D88-451A-0C40-9D6C-E2C7607D7E0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B4F1CD24-1ABE-3549-BDCA-423B3227A04F}"/>
                </a:ext>
              </a:extLst>
            </p:cNvPr>
            <p:cNvGrpSpPr/>
            <p:nvPr/>
          </p:nvGrpSpPr>
          <p:grpSpPr>
            <a:xfrm>
              <a:off x="238628" y="8030038"/>
              <a:ext cx="624226" cy="281764"/>
              <a:chOff x="161189" y="6312288"/>
              <a:chExt cx="624226" cy="281764"/>
            </a:xfrm>
          </p:grpSpPr>
          <p:pic>
            <p:nvPicPr>
              <p:cNvPr id="70" name="Picture 2" descr="Late Icon #309591 - Free Icons Library">
                <a:extLst>
                  <a:ext uri="{FF2B5EF4-FFF2-40B4-BE49-F238E27FC236}">
                    <a16:creationId xmlns:a16="http://schemas.microsoft.com/office/drawing/2014/main" id="{B5D20016-6F45-184F-91FF-185803091416}"/>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744344AA-39F7-6144-A40F-C241BE53BE0D}"/>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nvGrpSpPr>
            <p:cNvPr id="66" name="Group 65">
              <a:extLst>
                <a:ext uri="{FF2B5EF4-FFF2-40B4-BE49-F238E27FC236}">
                  <a16:creationId xmlns:a16="http://schemas.microsoft.com/office/drawing/2014/main" id="{4BEA251B-2652-4147-B95C-F55A29CF2A88}"/>
                </a:ext>
              </a:extLst>
            </p:cNvPr>
            <p:cNvGrpSpPr/>
            <p:nvPr/>
          </p:nvGrpSpPr>
          <p:grpSpPr>
            <a:xfrm>
              <a:off x="1228735" y="7832339"/>
              <a:ext cx="368054" cy="325363"/>
              <a:chOff x="1268118" y="2661805"/>
              <a:chExt cx="368054" cy="325363"/>
            </a:xfrm>
          </p:grpSpPr>
          <p:sp>
            <p:nvSpPr>
              <p:cNvPr id="68" name="Oval 67">
                <a:extLst>
                  <a:ext uri="{FF2B5EF4-FFF2-40B4-BE49-F238E27FC236}">
                    <a16:creationId xmlns:a16="http://schemas.microsoft.com/office/drawing/2014/main" id="{5DC00465-17C1-EE4E-863D-28D17B1FD4CC}"/>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69" name="Picture 4" descr="Get directions button - Free arrows icons">
                <a:extLst>
                  <a:ext uri="{FF2B5EF4-FFF2-40B4-BE49-F238E27FC236}">
                    <a16:creationId xmlns:a16="http://schemas.microsoft.com/office/drawing/2014/main" id="{2E629121-AA78-624E-9838-37B7C88C5C3A}"/>
                  </a:ext>
                </a:extLst>
              </p:cNvPr>
              <p:cNvPicPr>
                <a:picLocks noChangeAspect="1" noChangeArrowheads="1"/>
              </p:cNvPicPr>
              <p:nvPr/>
            </p:nvPicPr>
            <p:blipFill>
              <a:blip r:embed="rId18">
                <a:duotone>
                  <a:prstClr val="black"/>
                  <a:schemeClr val="accent5">
                    <a:tint val="45000"/>
                    <a:satMod val="400000"/>
                  </a:schemeClr>
                </a:duotone>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Oval 66">
              <a:extLst>
                <a:ext uri="{FF2B5EF4-FFF2-40B4-BE49-F238E27FC236}">
                  <a16:creationId xmlns:a16="http://schemas.microsoft.com/office/drawing/2014/main" id="{8A225E84-E6F2-0745-A020-46ECC5F4967F}"/>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grpSp>
        <p:nvGrpSpPr>
          <p:cNvPr id="88" name="Group 87">
            <a:extLst>
              <a:ext uri="{FF2B5EF4-FFF2-40B4-BE49-F238E27FC236}">
                <a16:creationId xmlns:a16="http://schemas.microsoft.com/office/drawing/2014/main" id="{A2C49FEE-9A7E-9D4D-BAE9-661D1FD01EA2}"/>
              </a:ext>
            </a:extLst>
          </p:cNvPr>
          <p:cNvGrpSpPr/>
          <p:nvPr/>
        </p:nvGrpSpPr>
        <p:grpSpPr>
          <a:xfrm>
            <a:off x="74211" y="3486483"/>
            <a:ext cx="2397466" cy="1534781"/>
            <a:chOff x="74211" y="3486483"/>
            <a:chExt cx="2397466" cy="1534781"/>
          </a:xfrm>
        </p:grpSpPr>
        <p:sp>
          <p:nvSpPr>
            <p:cNvPr id="89" name="Rectangle 88">
              <a:extLst>
                <a:ext uri="{FF2B5EF4-FFF2-40B4-BE49-F238E27FC236}">
                  <a16:creationId xmlns:a16="http://schemas.microsoft.com/office/drawing/2014/main" id="{347D9358-17D2-DD4E-8963-EADEE9F40EF1}"/>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0" name="Picture 2" descr="Singapore river rapid ride">
              <a:extLst>
                <a:ext uri="{FF2B5EF4-FFF2-40B4-BE49-F238E27FC236}">
                  <a16:creationId xmlns:a16="http://schemas.microsoft.com/office/drawing/2014/main" id="{DCD61201-9ABF-7D40-8B0F-89993639C32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79F67D53-89EB-C549-9DF8-C32704248B29}"/>
                </a:ext>
              </a:extLst>
            </p:cNvPr>
            <p:cNvGrpSpPr/>
            <p:nvPr/>
          </p:nvGrpSpPr>
          <p:grpSpPr>
            <a:xfrm>
              <a:off x="1249215" y="4376936"/>
              <a:ext cx="368054" cy="325363"/>
              <a:chOff x="1268118" y="2661805"/>
              <a:chExt cx="368054" cy="325363"/>
            </a:xfrm>
          </p:grpSpPr>
          <p:sp>
            <p:nvSpPr>
              <p:cNvPr id="102" name="Oval 101">
                <a:extLst>
                  <a:ext uri="{FF2B5EF4-FFF2-40B4-BE49-F238E27FC236}">
                    <a16:creationId xmlns:a16="http://schemas.microsoft.com/office/drawing/2014/main" id="{2D1ADA11-2265-E94E-ABBE-27A4379E70C0}"/>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3" name="Picture 4" descr="Get directions button - Free arrows icons">
                <a:extLst>
                  <a:ext uri="{FF2B5EF4-FFF2-40B4-BE49-F238E27FC236}">
                    <a16:creationId xmlns:a16="http://schemas.microsoft.com/office/drawing/2014/main" id="{98D55519-0547-D74E-99FD-21A5E4D789EA}"/>
                  </a:ext>
                </a:extLst>
              </p:cNvPr>
              <p:cNvPicPr>
                <a:picLocks noChangeAspect="1" noChangeArrowheads="1"/>
              </p:cNvPicPr>
              <p:nvPr/>
            </p:nvPicPr>
            <p:blipFill>
              <a:blip r:embed="rId21">
                <a:duotone>
                  <a:prstClr val="black"/>
                  <a:schemeClr val="accent4">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Oval 91">
              <a:extLst>
                <a:ext uri="{FF2B5EF4-FFF2-40B4-BE49-F238E27FC236}">
                  <a16:creationId xmlns:a16="http://schemas.microsoft.com/office/drawing/2014/main" id="{B1290F1B-308B-A94F-99B9-8E4AF0C1F117}"/>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93" name="Picture 10" descr="Height Limit Icons - Download Free Vector Icons | Noun Project">
              <a:extLst>
                <a:ext uri="{FF2B5EF4-FFF2-40B4-BE49-F238E27FC236}">
                  <a16:creationId xmlns:a16="http://schemas.microsoft.com/office/drawing/2014/main" id="{1CF1E363-C69A-964E-900C-B114C90DB0DD}"/>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D18ED69E-0655-C540-80F9-0A86DD2734EC}"/>
                </a:ext>
              </a:extLst>
            </p:cNvPr>
            <p:cNvGrpSpPr/>
            <p:nvPr/>
          </p:nvGrpSpPr>
          <p:grpSpPr>
            <a:xfrm>
              <a:off x="198248" y="4556489"/>
              <a:ext cx="1265441" cy="281764"/>
              <a:chOff x="162932" y="6330266"/>
              <a:chExt cx="1265441" cy="281764"/>
            </a:xfrm>
          </p:grpSpPr>
          <p:pic>
            <p:nvPicPr>
              <p:cNvPr id="98" name="Picture 2" descr="Late Icon #309591 - Free Icons Library">
                <a:extLst>
                  <a:ext uri="{FF2B5EF4-FFF2-40B4-BE49-F238E27FC236}">
                    <a16:creationId xmlns:a16="http://schemas.microsoft.com/office/drawing/2014/main" id="{0D1DED13-8BE9-8040-9962-33D7198FD2CC}"/>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Clock circular outline - Free Tools and utensils icons">
                <a:extLst>
                  <a:ext uri="{FF2B5EF4-FFF2-40B4-BE49-F238E27FC236}">
                    <a16:creationId xmlns:a16="http://schemas.microsoft.com/office/drawing/2014/main" id="{C35002DB-31D9-A340-89AB-3C39CC5DFD63}"/>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900CAFCF-BB47-CF46-8096-E5D10C7F38A2}"/>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01" name="TextBox 100">
                <a:extLst>
                  <a:ext uri="{FF2B5EF4-FFF2-40B4-BE49-F238E27FC236}">
                    <a16:creationId xmlns:a16="http://schemas.microsoft.com/office/drawing/2014/main" id="{1151896B-7D76-E249-9AA7-3D7946BC409F}"/>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95" name="TextBox 94">
              <a:extLst>
                <a:ext uri="{FF2B5EF4-FFF2-40B4-BE49-F238E27FC236}">
                  <a16:creationId xmlns:a16="http://schemas.microsoft.com/office/drawing/2014/main" id="{CEF1FEEA-96EF-B94F-9EDB-59ADA366956E}"/>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96" name="TextBox 95">
              <a:extLst>
                <a:ext uri="{FF2B5EF4-FFF2-40B4-BE49-F238E27FC236}">
                  <a16:creationId xmlns:a16="http://schemas.microsoft.com/office/drawing/2014/main" id="{485C5BFF-E392-B648-8C28-50B37EB003F8}"/>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97" name="TextBox 96">
              <a:extLst>
                <a:ext uri="{FF2B5EF4-FFF2-40B4-BE49-F238E27FC236}">
                  <a16:creationId xmlns:a16="http://schemas.microsoft.com/office/drawing/2014/main" id="{BD2857A4-AB57-E740-B1E0-78D39683697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4" name="Group 3">
            <a:extLst>
              <a:ext uri="{FF2B5EF4-FFF2-40B4-BE49-F238E27FC236}">
                <a16:creationId xmlns:a16="http://schemas.microsoft.com/office/drawing/2014/main" id="{7DA581FF-3CF4-C546-994D-E7C5A2305639}"/>
              </a:ext>
            </a:extLst>
          </p:cNvPr>
          <p:cNvGrpSpPr/>
          <p:nvPr/>
        </p:nvGrpSpPr>
        <p:grpSpPr>
          <a:xfrm>
            <a:off x="74211" y="5196268"/>
            <a:ext cx="2423482" cy="1530006"/>
            <a:chOff x="74211" y="5196268"/>
            <a:chExt cx="2423482" cy="1530006"/>
          </a:xfrm>
        </p:grpSpPr>
        <p:grpSp>
          <p:nvGrpSpPr>
            <p:cNvPr id="74" name="Group 73">
              <a:extLst>
                <a:ext uri="{FF2B5EF4-FFF2-40B4-BE49-F238E27FC236}">
                  <a16:creationId xmlns:a16="http://schemas.microsoft.com/office/drawing/2014/main" id="{B009397A-016B-3549-8C70-4871D39EC8CA}"/>
                </a:ext>
              </a:extLst>
            </p:cNvPr>
            <p:cNvGrpSpPr/>
            <p:nvPr/>
          </p:nvGrpSpPr>
          <p:grpSpPr>
            <a:xfrm>
              <a:off x="74211" y="5196268"/>
              <a:ext cx="2423482" cy="1530006"/>
              <a:chOff x="74211" y="5196268"/>
              <a:chExt cx="2423482" cy="1530006"/>
            </a:xfrm>
          </p:grpSpPr>
          <p:sp>
            <p:nvSpPr>
              <p:cNvPr id="75" name="Rectangle 74">
                <a:extLst>
                  <a:ext uri="{FF2B5EF4-FFF2-40B4-BE49-F238E27FC236}">
                    <a16:creationId xmlns:a16="http://schemas.microsoft.com/office/drawing/2014/main" id="{579E6C78-56FD-0B4F-8EAD-5CA2690608EB}"/>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6" name="Picture 16" descr="Everything Harry Potter at Hong Kong&amp;#39;s new café! | theHive.Asia">
                <a:extLst>
                  <a:ext uri="{FF2B5EF4-FFF2-40B4-BE49-F238E27FC236}">
                    <a16:creationId xmlns:a16="http://schemas.microsoft.com/office/drawing/2014/main" id="{0C560142-D08F-4340-AB49-9C7748023B3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FB0DC96F-3DCF-8A46-A7E3-A1F46520EE15}"/>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78" name="TextBox 77">
                <a:extLst>
                  <a:ext uri="{FF2B5EF4-FFF2-40B4-BE49-F238E27FC236}">
                    <a16:creationId xmlns:a16="http://schemas.microsoft.com/office/drawing/2014/main" id="{A0A0E462-5B6B-F441-8C80-8D18D8964A0E}"/>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79" name="Group 78">
                <a:extLst>
                  <a:ext uri="{FF2B5EF4-FFF2-40B4-BE49-F238E27FC236}">
                    <a16:creationId xmlns:a16="http://schemas.microsoft.com/office/drawing/2014/main" id="{F52DDA4D-738F-7845-B9E5-77CC1644520B}"/>
                  </a:ext>
                </a:extLst>
              </p:cNvPr>
              <p:cNvGrpSpPr/>
              <p:nvPr/>
            </p:nvGrpSpPr>
            <p:grpSpPr>
              <a:xfrm>
                <a:off x="1219466" y="6139821"/>
                <a:ext cx="368054" cy="325363"/>
                <a:chOff x="1268118" y="2661805"/>
                <a:chExt cx="368054" cy="325363"/>
              </a:xfrm>
            </p:grpSpPr>
            <p:sp>
              <p:nvSpPr>
                <p:cNvPr id="86" name="Oval 85">
                  <a:extLst>
                    <a:ext uri="{FF2B5EF4-FFF2-40B4-BE49-F238E27FC236}">
                      <a16:creationId xmlns:a16="http://schemas.microsoft.com/office/drawing/2014/main" id="{EC19E7BA-B009-9542-AD15-1A55808E8408}"/>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87" name="Picture 4" descr="Get directions button - Free arrows icons">
                  <a:extLst>
                    <a:ext uri="{FF2B5EF4-FFF2-40B4-BE49-F238E27FC236}">
                      <a16:creationId xmlns:a16="http://schemas.microsoft.com/office/drawing/2014/main" id="{6EA2040A-1AE1-0F42-B282-A70D9020BE36}"/>
                    </a:ext>
                  </a:extLst>
                </p:cNvPr>
                <p:cNvPicPr>
                  <a:picLocks noChangeAspect="1" noChangeArrowheads="1"/>
                </p:cNvPicPr>
                <p:nvPr/>
              </p:nvPicPr>
              <p:blipFill>
                <a:blip r:embed="rId26">
                  <a:duotone>
                    <a:schemeClr val="accent2">
                      <a:shade val="45000"/>
                      <a:satMod val="135000"/>
                    </a:schemeClr>
                    <a:prstClr val="white"/>
                  </a:duotone>
                  <a:extLst>
                    <a:ext uri="{BEBA8EAE-BF5A-486C-A8C5-ECC9F3942E4B}">
                      <a14:imgProps xmlns:a14="http://schemas.microsoft.com/office/drawing/2010/main">
                        <a14:imgLayer r:embed="rId19">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Oval 79">
                <a:extLst>
                  <a:ext uri="{FF2B5EF4-FFF2-40B4-BE49-F238E27FC236}">
                    <a16:creationId xmlns:a16="http://schemas.microsoft.com/office/drawing/2014/main" id="{EE8DEA6A-1D39-D140-A6E2-F646CA50AE7E}"/>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81" name="Group 80">
                <a:extLst>
                  <a:ext uri="{FF2B5EF4-FFF2-40B4-BE49-F238E27FC236}">
                    <a16:creationId xmlns:a16="http://schemas.microsoft.com/office/drawing/2014/main" id="{B939E7ED-4246-B94C-A8AC-D04AD948C313}"/>
                  </a:ext>
                </a:extLst>
              </p:cNvPr>
              <p:cNvGrpSpPr/>
              <p:nvPr/>
            </p:nvGrpSpPr>
            <p:grpSpPr>
              <a:xfrm>
                <a:off x="179440" y="6304917"/>
                <a:ext cx="1265441" cy="281764"/>
                <a:chOff x="162932" y="6330266"/>
                <a:chExt cx="1265441" cy="281764"/>
              </a:xfrm>
            </p:grpSpPr>
            <p:pic>
              <p:nvPicPr>
                <p:cNvPr id="82" name="Picture 2" descr="Late Icon #309591 - Free Icons Library">
                  <a:extLst>
                    <a:ext uri="{FF2B5EF4-FFF2-40B4-BE49-F238E27FC236}">
                      <a16:creationId xmlns:a16="http://schemas.microsoft.com/office/drawing/2014/main" id="{2F745935-C53F-4C4D-93F0-A3873A804486}"/>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Clock circular outline - Free Tools and utensils icons">
                  <a:extLst>
                    <a:ext uri="{FF2B5EF4-FFF2-40B4-BE49-F238E27FC236}">
                      <a16:creationId xmlns:a16="http://schemas.microsoft.com/office/drawing/2014/main" id="{02D8E644-739C-F24D-88F0-819D6408716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25990414-2B1E-EF42-8FB6-6FCE0C2A7A1C}"/>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85" name="TextBox 84">
                  <a:extLst>
                    <a:ext uri="{FF2B5EF4-FFF2-40B4-BE49-F238E27FC236}">
                      <a16:creationId xmlns:a16="http://schemas.microsoft.com/office/drawing/2014/main" id="{64FC0744-65A1-B44F-A759-6EBF955703C7}"/>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104" name="Picture 2" descr="Halal Malaysia Logo Vector (.EPS) Free Download">
              <a:extLst>
                <a:ext uri="{FF2B5EF4-FFF2-40B4-BE49-F238E27FC236}">
                  <a16:creationId xmlns:a16="http://schemas.microsoft.com/office/drawing/2014/main" id="{339D29A3-C6AB-BA48-8483-8BABE364A448}"/>
                </a:ext>
              </a:extLst>
            </p:cNvPr>
            <p:cNvPicPr>
              <a:picLocks noChangeAspect="1" noChangeArrowheads="1"/>
            </p:cNvPicPr>
            <p:nvPr/>
          </p:nvPicPr>
          <p:blipFill>
            <a:blip r:embed="rId27">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Plant Based Icons - Download Free Vector Icons | Noun Project">
              <a:extLst>
                <a:ext uri="{FF2B5EF4-FFF2-40B4-BE49-F238E27FC236}">
                  <a16:creationId xmlns:a16="http://schemas.microsoft.com/office/drawing/2014/main" id="{5A421CD4-6E0D-9446-B198-4D9BFF7DD96E}"/>
                </a:ext>
              </a:extLst>
            </p:cNvPr>
            <p:cNvPicPr>
              <a:picLocks noChangeAspect="1" noChangeArrowheads="1"/>
            </p:cNvPicPr>
            <p:nvPr/>
          </p:nvPicPr>
          <p:blipFill>
            <a:blip r:embed="rId29">
              <a:lum bright="70000" contrast="-70000"/>
              <a:extLst>
                <a:ext uri="{BEBA8EAE-BF5A-486C-A8C5-ECC9F3942E4B}">
                  <a14:imgProps xmlns:a14="http://schemas.microsoft.com/office/drawing/2010/main">
                    <a14:imgLayer r:embed="rId30">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 descr="Tick mark - Free signs icons">
            <a:extLst>
              <a:ext uri="{FF2B5EF4-FFF2-40B4-BE49-F238E27FC236}">
                <a16:creationId xmlns:a16="http://schemas.microsoft.com/office/drawing/2014/main" id="{767C5D72-71C1-E243-AA53-0027579740A1}"/>
              </a:ext>
            </a:extLst>
          </p:cNvPr>
          <p:cNvPicPr>
            <a:picLocks noChangeAspect="1" noChangeArrowheads="1"/>
          </p:cNvPicPr>
          <p:nvPr/>
        </p:nvPicPr>
        <p:blipFill>
          <a:blip r:embed="rId31">
            <a:duotone>
              <a:schemeClr val="accent2">
                <a:shade val="45000"/>
                <a:satMod val="135000"/>
              </a:schemeClr>
              <a:prstClr val="white"/>
            </a:duotone>
            <a:alphaModFix/>
            <a:extLst>
              <a:ext uri="{BEBA8EAE-BF5A-486C-A8C5-ECC9F3942E4B}">
                <a14:imgProps xmlns:a14="http://schemas.microsoft.com/office/drawing/2010/main">
                  <a14:imgLayer r:embed="rId32">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672983" y="6184608"/>
            <a:ext cx="253099" cy="253099"/>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Tick mark - Free signs icons">
            <a:extLst>
              <a:ext uri="{FF2B5EF4-FFF2-40B4-BE49-F238E27FC236}">
                <a16:creationId xmlns:a16="http://schemas.microsoft.com/office/drawing/2014/main" id="{55668955-1625-C347-9231-01613392D5D0}"/>
              </a:ext>
            </a:extLst>
          </p:cNvPr>
          <p:cNvPicPr>
            <a:picLocks noChangeAspect="1" noChangeArrowheads="1"/>
          </p:cNvPicPr>
          <p:nvPr/>
        </p:nvPicPr>
        <p:blipFill>
          <a:blip r:embed="rId31">
            <a:alphaModFix/>
            <a:duotone>
              <a:schemeClr val="accent5">
                <a:shade val="45000"/>
                <a:satMod val="135000"/>
              </a:schemeClr>
              <a:prstClr val="white"/>
            </a:duotone>
            <a:extLst>
              <a:ext uri="{BEBA8EAE-BF5A-486C-A8C5-ECC9F3942E4B}">
                <a14:imgProps xmlns:a14="http://schemas.microsoft.com/office/drawing/2010/main">
                  <a14:imgLayer r:embed="rId33">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691124" y="7888129"/>
            <a:ext cx="253099" cy="253099"/>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Tick mark - Free signs icons">
            <a:extLst>
              <a:ext uri="{FF2B5EF4-FFF2-40B4-BE49-F238E27FC236}">
                <a16:creationId xmlns:a16="http://schemas.microsoft.com/office/drawing/2014/main" id="{23AA06FC-2116-4045-9C5E-E66B78EF16F6}"/>
              </a:ext>
            </a:extLst>
          </p:cNvPr>
          <p:cNvPicPr>
            <a:picLocks noChangeAspect="1" noChangeArrowheads="1"/>
          </p:cNvPicPr>
          <p:nvPr/>
        </p:nvPicPr>
        <p:blipFill>
          <a:blip r:embed="rId31">
            <a:alphaModFix/>
            <a:duotone>
              <a:schemeClr val="accent1">
                <a:shade val="45000"/>
                <a:satMod val="135000"/>
              </a:schemeClr>
              <a:prstClr val="white"/>
            </a:duotone>
            <a:extLst>
              <a:ext uri="{BEBA8EAE-BF5A-486C-A8C5-ECC9F3942E4B}">
                <a14:imgProps xmlns:a14="http://schemas.microsoft.com/office/drawing/2010/main">
                  <a14:imgLayer r:embed="rId34">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04520" y="4429939"/>
            <a:ext cx="253099"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63A4B80-5C45-AD4A-BAF8-F27585D21C76}"/>
              </a:ext>
            </a:extLst>
          </p:cNvPr>
          <p:cNvGrpSpPr/>
          <p:nvPr/>
        </p:nvGrpSpPr>
        <p:grpSpPr>
          <a:xfrm>
            <a:off x="74211" y="1785535"/>
            <a:ext cx="2462397" cy="1515500"/>
            <a:chOff x="74211" y="1785535"/>
            <a:chExt cx="2462397" cy="1515500"/>
          </a:xfrm>
        </p:grpSpPr>
        <p:grpSp>
          <p:nvGrpSpPr>
            <p:cNvPr id="106" name="Group 105">
              <a:extLst>
                <a:ext uri="{FF2B5EF4-FFF2-40B4-BE49-F238E27FC236}">
                  <a16:creationId xmlns:a16="http://schemas.microsoft.com/office/drawing/2014/main" id="{9F4C90E5-2B71-FE46-B40C-73D152723393}"/>
                </a:ext>
              </a:extLst>
            </p:cNvPr>
            <p:cNvGrpSpPr/>
            <p:nvPr/>
          </p:nvGrpSpPr>
          <p:grpSpPr>
            <a:xfrm>
              <a:off x="74211" y="1785535"/>
              <a:ext cx="2462397" cy="1515500"/>
              <a:chOff x="74211" y="1785535"/>
              <a:chExt cx="2462397" cy="1515500"/>
            </a:xfrm>
          </p:grpSpPr>
          <p:sp>
            <p:nvSpPr>
              <p:cNvPr id="107" name="Rectangle 106">
                <a:extLst>
                  <a:ext uri="{FF2B5EF4-FFF2-40B4-BE49-F238E27FC236}">
                    <a16:creationId xmlns:a16="http://schemas.microsoft.com/office/drawing/2014/main" id="{0F4343DE-BB44-A148-9FD2-F47011ED7483}"/>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TextBox 107">
                <a:extLst>
                  <a:ext uri="{FF2B5EF4-FFF2-40B4-BE49-F238E27FC236}">
                    <a16:creationId xmlns:a16="http://schemas.microsoft.com/office/drawing/2014/main" id="{19F7C890-F27E-6247-896D-C37E549AA36A}"/>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109" name="TextBox 108">
                <a:extLst>
                  <a:ext uri="{FF2B5EF4-FFF2-40B4-BE49-F238E27FC236}">
                    <a16:creationId xmlns:a16="http://schemas.microsoft.com/office/drawing/2014/main" id="{A1C64C3A-3000-4840-9763-CBBB5C3EB2DF}"/>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110" name="Group 109">
                <a:extLst>
                  <a:ext uri="{FF2B5EF4-FFF2-40B4-BE49-F238E27FC236}">
                    <a16:creationId xmlns:a16="http://schemas.microsoft.com/office/drawing/2014/main" id="{500DD519-B3EF-C54D-9953-09A7D4A926CD}"/>
                  </a:ext>
                </a:extLst>
              </p:cNvPr>
              <p:cNvGrpSpPr/>
              <p:nvPr/>
            </p:nvGrpSpPr>
            <p:grpSpPr>
              <a:xfrm>
                <a:off x="240394" y="2350445"/>
                <a:ext cx="1633910" cy="514925"/>
                <a:chOff x="0" y="933685"/>
                <a:chExt cx="6899910" cy="2924628"/>
              </a:xfrm>
            </p:grpSpPr>
            <p:pic>
              <p:nvPicPr>
                <p:cNvPr id="121" name="Picture 4" descr="World of Wizardry, The Shambles Harry Potter">
                  <a:extLst>
                    <a:ext uri="{FF2B5EF4-FFF2-40B4-BE49-F238E27FC236}">
                      <a16:creationId xmlns:a16="http://schemas.microsoft.com/office/drawing/2014/main" id="{4BB5040B-804B-FC48-AF9B-BD00D5CA001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2A1F8C06-48C4-4C44-911D-59F44546A262}"/>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1" name="TextBox 110">
                <a:extLst>
                  <a:ext uri="{FF2B5EF4-FFF2-40B4-BE49-F238E27FC236}">
                    <a16:creationId xmlns:a16="http://schemas.microsoft.com/office/drawing/2014/main" id="{2DD54B9D-101E-3245-892E-E0CD9274D5B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112" name="Group 111">
                <a:extLst>
                  <a:ext uri="{FF2B5EF4-FFF2-40B4-BE49-F238E27FC236}">
                    <a16:creationId xmlns:a16="http://schemas.microsoft.com/office/drawing/2014/main" id="{392CF4CA-BD69-3A40-96E4-82F1359F26FE}"/>
                  </a:ext>
                </a:extLst>
              </p:cNvPr>
              <p:cNvGrpSpPr/>
              <p:nvPr/>
            </p:nvGrpSpPr>
            <p:grpSpPr>
              <a:xfrm>
                <a:off x="1268118" y="2661805"/>
                <a:ext cx="368054" cy="325363"/>
                <a:chOff x="1268118" y="2661805"/>
                <a:chExt cx="368054" cy="325363"/>
              </a:xfrm>
            </p:grpSpPr>
            <p:sp>
              <p:nvSpPr>
                <p:cNvPr id="119" name="Oval 118">
                  <a:extLst>
                    <a:ext uri="{FF2B5EF4-FFF2-40B4-BE49-F238E27FC236}">
                      <a16:creationId xmlns:a16="http://schemas.microsoft.com/office/drawing/2014/main" id="{88743387-D79F-D243-B59C-EC4DFCF81C14}"/>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0" name="Picture 4" descr="Get directions button - Free arrows icons">
                  <a:extLst>
                    <a:ext uri="{FF2B5EF4-FFF2-40B4-BE49-F238E27FC236}">
                      <a16:creationId xmlns:a16="http://schemas.microsoft.com/office/drawing/2014/main" id="{90492B80-CE91-9E46-9233-E79B5C334B49}"/>
                    </a:ext>
                  </a:extLst>
                </p:cNvPr>
                <p:cNvPicPr>
                  <a:picLocks noChangeAspect="1" noChangeArrowheads="1"/>
                </p:cNvPicPr>
                <p:nvPr/>
              </p:nvPicPr>
              <p:blipFill>
                <a:blip r:embed="rId21">
                  <a:duotone>
                    <a:prstClr val="black"/>
                    <a:schemeClr val="accent3">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Oval 112">
                <a:extLst>
                  <a:ext uri="{FF2B5EF4-FFF2-40B4-BE49-F238E27FC236}">
                    <a16:creationId xmlns:a16="http://schemas.microsoft.com/office/drawing/2014/main" id="{EFA3D3B9-3A5A-0149-86D3-D8743E9692F7}"/>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114" name="Group 113">
                <a:extLst>
                  <a:ext uri="{FF2B5EF4-FFF2-40B4-BE49-F238E27FC236}">
                    <a16:creationId xmlns:a16="http://schemas.microsoft.com/office/drawing/2014/main" id="{F03E4EAA-56D3-A94F-AC34-4CA93F85BA39}"/>
                  </a:ext>
                </a:extLst>
              </p:cNvPr>
              <p:cNvGrpSpPr/>
              <p:nvPr/>
            </p:nvGrpSpPr>
            <p:grpSpPr>
              <a:xfrm>
                <a:off x="205666" y="3005764"/>
                <a:ext cx="1265441" cy="281764"/>
                <a:chOff x="162932" y="6330266"/>
                <a:chExt cx="1265441" cy="281764"/>
              </a:xfrm>
            </p:grpSpPr>
            <p:pic>
              <p:nvPicPr>
                <p:cNvPr id="115" name="Picture 2" descr="Late Icon #309591 - Free Icons Library">
                  <a:extLst>
                    <a:ext uri="{FF2B5EF4-FFF2-40B4-BE49-F238E27FC236}">
                      <a16:creationId xmlns:a16="http://schemas.microsoft.com/office/drawing/2014/main" id="{D768E753-5A17-574B-BCF2-5E878443473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8" descr="Clock circular outline - Free Tools and utensils icons">
                  <a:extLst>
                    <a:ext uri="{FF2B5EF4-FFF2-40B4-BE49-F238E27FC236}">
                      <a16:creationId xmlns:a16="http://schemas.microsoft.com/office/drawing/2014/main" id="{0688B6C5-6DD0-134A-8A2B-7F89F2A6C30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C552A92E-AF68-0145-8E35-EE103CAF91B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18" name="TextBox 117">
                  <a:extLst>
                    <a:ext uri="{FF2B5EF4-FFF2-40B4-BE49-F238E27FC236}">
                      <a16:creationId xmlns:a16="http://schemas.microsoft.com/office/drawing/2014/main" id="{E493CD1F-2357-C94A-A644-9D828B438C7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pic>
          <p:nvPicPr>
            <p:cNvPr id="126" name="Picture 2" descr="Tick mark - Free signs icons">
              <a:extLst>
                <a:ext uri="{FF2B5EF4-FFF2-40B4-BE49-F238E27FC236}">
                  <a16:creationId xmlns:a16="http://schemas.microsoft.com/office/drawing/2014/main" id="{7CEB4E20-D95C-CC49-945E-0C0F4243C18B}"/>
                </a:ext>
              </a:extLst>
            </p:cNvPr>
            <p:cNvPicPr>
              <a:picLocks noChangeAspect="1" noChangeArrowheads="1"/>
            </p:cNvPicPr>
            <p:nvPr/>
          </p:nvPicPr>
          <p:blipFill>
            <a:blip r:embed="rId31">
              <a:alphaModFix/>
              <a:duotone>
                <a:schemeClr val="accent3">
                  <a:shade val="45000"/>
                  <a:satMod val="135000"/>
                </a:schemeClr>
                <a:prstClr val="white"/>
              </a:duotone>
              <a:extLst>
                <a:ext uri="{BEBA8EAE-BF5A-486C-A8C5-ECC9F3942E4B}">
                  <a14:imgProps xmlns:a14="http://schemas.microsoft.com/office/drawing/2010/main">
                    <a14:imgLayer r:embed="rId3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25274" y="2722345"/>
              <a:ext cx="229190" cy="2530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0" name="Oval 199">
            <a:extLst>
              <a:ext uri="{FF2B5EF4-FFF2-40B4-BE49-F238E27FC236}">
                <a16:creationId xmlns:a16="http://schemas.microsoft.com/office/drawing/2014/main" id="{796C7980-99DB-DA4B-8A9B-8B4BACB3ABFE}"/>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01" name="Picture 4" descr="Get directions button - Free arrows icons">
            <a:extLst>
              <a:ext uri="{FF2B5EF4-FFF2-40B4-BE49-F238E27FC236}">
                <a16:creationId xmlns:a16="http://schemas.microsoft.com/office/drawing/2014/main" id="{A76B4DD0-29DF-F14A-BF21-B91CE646500E}"/>
              </a:ext>
            </a:extLst>
          </p:cNvPr>
          <p:cNvPicPr>
            <a:picLocks noChangeAspect="1" noChangeArrowheads="1"/>
          </p:cNvPicPr>
          <p:nvPr/>
        </p:nvPicPr>
        <p:blipFill>
          <a:blip r:embed="rId21">
            <a:duotone>
              <a:prstClr val="black"/>
              <a:schemeClr val="accent3">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37346" y="9479704"/>
            <a:ext cx="307776" cy="307776"/>
          </a:xfrm>
          <a:prstGeom prst="rect">
            <a:avLst/>
          </a:prstGeom>
          <a:noFill/>
          <a:extLst>
            <a:ext uri="{909E8E84-426E-40DD-AFC4-6F175D3DCCD1}">
              <a14:hiddenFill xmlns:a14="http://schemas.microsoft.com/office/drawing/2010/main">
                <a:solidFill>
                  <a:srgbClr val="FFFFFF"/>
                </a:solidFill>
              </a14:hiddenFill>
            </a:ext>
          </a:extLst>
        </p:spPr>
      </p:pic>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31">
            <a:alphaModFix/>
            <a:duotone>
              <a:schemeClr val="accent3">
                <a:shade val="45000"/>
                <a:satMod val="135000"/>
              </a:schemeClr>
              <a:prstClr val="white"/>
            </a:duotone>
            <a:extLst>
              <a:ext uri="{BEBA8EAE-BF5A-486C-A8C5-ECC9F3942E4B}">
                <a14:imgProps xmlns:a14="http://schemas.microsoft.com/office/drawing/2010/main">
                  <a14:imgLayer r:embed="rId3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9"/>
            <a:ext cx="2398492" cy="809801"/>
            <a:chOff x="74211" y="4092985"/>
            <a:chExt cx="2398492" cy="809801"/>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5"/>
              <a:ext cx="1956214" cy="809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322618" y="4570479"/>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1446768" y="4570479"/>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27">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29">
              <a:lum bright="70000" contrast="-70000"/>
              <a:extLst>
                <a:ext uri="{BEBA8EAE-BF5A-486C-A8C5-ECC9F3942E4B}">
                  <a14:imgProps xmlns:a14="http://schemas.microsoft.com/office/drawing/2010/main">
                    <a14:imgLayer r:embed="rId30">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84792" y="3932614"/>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882DFC83-B554-8D45-8CFB-7B282917553E}"/>
              </a:ext>
            </a:extLst>
          </p:cNvPr>
          <p:cNvSpPr/>
          <p:nvPr/>
        </p:nvSpPr>
        <p:spPr>
          <a:xfrm>
            <a:off x="-9306" y="934538"/>
            <a:ext cx="6849980" cy="897146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1E1F7F6-0115-5F40-9FB4-F458934CE7A0}"/>
              </a:ext>
            </a:extLst>
          </p:cNvPr>
          <p:cNvSpPr/>
          <p:nvPr/>
        </p:nvSpPr>
        <p:spPr>
          <a:xfrm>
            <a:off x="410344" y="3708752"/>
            <a:ext cx="6027758" cy="34214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Subtitle 1">
            <a:extLst>
              <a:ext uri="{FF2B5EF4-FFF2-40B4-BE49-F238E27FC236}">
                <a16:creationId xmlns:a16="http://schemas.microsoft.com/office/drawing/2014/main" id="{D0DF753F-67C9-D944-B840-2830ECF4463C}"/>
              </a:ext>
            </a:extLst>
          </p:cNvPr>
          <p:cNvSpPr txBox="1">
            <a:spLocks/>
          </p:cNvSpPr>
          <p:nvPr/>
        </p:nvSpPr>
        <p:spPr>
          <a:xfrm>
            <a:off x="1659506" y="4659946"/>
            <a:ext cx="3977309" cy="735164"/>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4000" b="1" i="1" dirty="0">
                <a:solidFill>
                  <a:schemeClr val="tx1"/>
                </a:solidFill>
              </a:rPr>
              <a:t>Save Changes?</a:t>
            </a:r>
            <a:endParaRPr lang="en-GB" sz="3200" b="1" i="1" dirty="0">
              <a:solidFill>
                <a:schemeClr val="tx1"/>
              </a:solidFill>
            </a:endParaRPr>
          </a:p>
        </p:txBody>
      </p:sp>
      <p:pic>
        <p:nvPicPr>
          <p:cNvPr id="173" name="Picture 6" descr="Plus sign - Free signs icons">
            <a:hlinkClick r:id="rId37" action="ppaction://hlinksldjump"/>
            <a:extLst>
              <a:ext uri="{FF2B5EF4-FFF2-40B4-BE49-F238E27FC236}">
                <a16:creationId xmlns:a16="http://schemas.microsoft.com/office/drawing/2014/main" id="{D73E853B-AAEB-4C47-A137-D0BD3C056178}"/>
              </a:ext>
            </a:extLst>
          </p:cNvPr>
          <p:cNvPicPr>
            <a:picLocks noChangeAspect="1" noChangeArrowheads="1"/>
          </p:cNvPicPr>
          <p:nvPr/>
        </p:nvPicPr>
        <p:blipFill>
          <a:blip r:embed="rId38">
            <a:lum bright="70000" contrast="-70000"/>
            <a:extLst>
              <a:ext uri="{BEBA8EAE-BF5A-486C-A8C5-ECC9F3942E4B}">
                <a14:imgProps xmlns:a14="http://schemas.microsoft.com/office/drawing/2010/main">
                  <a14:imgLayer r:embed="rId3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096763" y="3835456"/>
            <a:ext cx="220753" cy="220753"/>
          </a:xfrm>
          <a:prstGeom prst="rect">
            <a:avLst/>
          </a:prstGeom>
          <a:noFill/>
          <a:extLst>
            <a:ext uri="{909E8E84-426E-40DD-AFC4-6F175D3DCCD1}">
              <a14:hiddenFill xmlns:a14="http://schemas.microsoft.com/office/drawing/2010/main">
                <a:solidFill>
                  <a:srgbClr val="FFFFFF"/>
                </a:solidFill>
              </a14:hiddenFill>
            </a:ext>
          </a:extLst>
        </p:spPr>
      </p:pic>
      <p:sp>
        <p:nvSpPr>
          <p:cNvPr id="174" name="Rectangle 173">
            <a:hlinkClick r:id="rId37" action="ppaction://hlinksldjump"/>
            <a:extLst>
              <a:ext uri="{FF2B5EF4-FFF2-40B4-BE49-F238E27FC236}">
                <a16:creationId xmlns:a16="http://schemas.microsoft.com/office/drawing/2014/main" id="{E1C48476-AAB7-0F4A-AB00-D74D9428E3A2}"/>
              </a:ext>
            </a:extLst>
          </p:cNvPr>
          <p:cNvSpPr/>
          <p:nvPr/>
        </p:nvSpPr>
        <p:spPr>
          <a:xfrm>
            <a:off x="3621102" y="6123395"/>
            <a:ext cx="1357884" cy="600223"/>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Lora" panose="02000503000000020004" pitchFamily="2" charset="77"/>
              </a:rPr>
              <a:t>No</a:t>
            </a:r>
          </a:p>
        </p:txBody>
      </p:sp>
      <p:sp>
        <p:nvSpPr>
          <p:cNvPr id="8" name="Rectangle 7">
            <a:hlinkClick r:id="rId40" action="ppaction://hlinksldjump"/>
            <a:extLst>
              <a:ext uri="{FF2B5EF4-FFF2-40B4-BE49-F238E27FC236}">
                <a16:creationId xmlns:a16="http://schemas.microsoft.com/office/drawing/2014/main" id="{6EB549B2-E170-7949-BA61-9CE0325BA192}"/>
              </a:ext>
            </a:extLst>
          </p:cNvPr>
          <p:cNvSpPr/>
          <p:nvPr/>
        </p:nvSpPr>
        <p:spPr>
          <a:xfrm>
            <a:off x="1934901" y="6123395"/>
            <a:ext cx="1357884" cy="600223"/>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Lora" panose="02000503000000020004" pitchFamily="2" charset="77"/>
              </a:rPr>
              <a:t>  Yes</a:t>
            </a:r>
          </a:p>
        </p:txBody>
      </p:sp>
      <p:sp>
        <p:nvSpPr>
          <p:cNvPr id="175" name="Rectangle 174">
            <a:hlinkClick r:id="rId37" action="ppaction://hlinksldjump"/>
            <a:extLst>
              <a:ext uri="{FF2B5EF4-FFF2-40B4-BE49-F238E27FC236}">
                <a16:creationId xmlns:a16="http://schemas.microsoft.com/office/drawing/2014/main" id="{77611F21-903D-9140-9B4A-689D04B0CAE8}"/>
              </a:ext>
            </a:extLst>
          </p:cNvPr>
          <p:cNvSpPr/>
          <p:nvPr/>
        </p:nvSpPr>
        <p:spPr>
          <a:xfrm>
            <a:off x="9831" y="-3032"/>
            <a:ext cx="933385" cy="90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 name="Rectangle 175">
            <a:hlinkClick r:id="rId41" action="ppaction://hlinksldjump"/>
            <a:extLst>
              <a:ext uri="{FF2B5EF4-FFF2-40B4-BE49-F238E27FC236}">
                <a16:creationId xmlns:a16="http://schemas.microsoft.com/office/drawing/2014/main" id="{65BCDD0E-E34E-0A42-99A7-C5608D640DE9}"/>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 name="Rectangle 176">
            <a:extLst>
              <a:ext uri="{FF2B5EF4-FFF2-40B4-BE49-F238E27FC236}">
                <a16:creationId xmlns:a16="http://schemas.microsoft.com/office/drawing/2014/main" id="{C9C2869B-98B7-9E42-BFC2-3ED79CD42250}"/>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179" name="TextBox 178">
            <a:extLst>
              <a:ext uri="{FF2B5EF4-FFF2-40B4-BE49-F238E27FC236}">
                <a16:creationId xmlns:a16="http://schemas.microsoft.com/office/drawing/2014/main" id="{5E954ABF-3D29-E347-9528-437956C0B2E0}"/>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Discard</a:t>
            </a:r>
          </a:p>
        </p:txBody>
      </p:sp>
      <p:pic>
        <p:nvPicPr>
          <p:cNvPr id="180" name="Picture 2" descr="Delete - Free Tools and utensils icons">
            <a:extLst>
              <a:ext uri="{FF2B5EF4-FFF2-40B4-BE49-F238E27FC236}">
                <a16:creationId xmlns:a16="http://schemas.microsoft.com/office/drawing/2014/main" id="{D4CA4C4B-C6F2-784F-BCB1-24BEC6F1E1D5}"/>
              </a:ext>
            </a:extLst>
          </p:cNvPr>
          <p:cNvPicPr>
            <a:picLocks noChangeAspect="1" noChangeArrowheads="1"/>
          </p:cNvPicPr>
          <p:nvPr/>
        </p:nvPicPr>
        <p:blipFill>
          <a:blip r:embed="rId42">
            <a:lum bright="70000" contrast="-70000"/>
            <a:extLst>
              <a:ext uri="{BEBA8EAE-BF5A-486C-A8C5-ECC9F3942E4B}">
                <a14:imgProps xmlns:a14="http://schemas.microsoft.com/office/drawing/2010/main">
                  <a14:imgLayer r:embed="rId4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25630" y="9328113"/>
            <a:ext cx="256266" cy="256266"/>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6" descr="Plus sign - Free signs icons">
            <a:hlinkClick r:id="rId37" action="ppaction://hlinksldjump"/>
            <a:extLst>
              <a:ext uri="{FF2B5EF4-FFF2-40B4-BE49-F238E27FC236}">
                <a16:creationId xmlns:a16="http://schemas.microsoft.com/office/drawing/2014/main" id="{053FBADB-3636-D640-9855-C786CA2B341F}"/>
              </a:ext>
            </a:extLst>
          </p:cNvPr>
          <p:cNvPicPr>
            <a:picLocks noChangeAspect="1" noChangeArrowheads="1"/>
          </p:cNvPicPr>
          <p:nvPr/>
        </p:nvPicPr>
        <p:blipFill>
          <a:blip r:embed="rId38">
            <a:lum bright="70000" contrast="-70000"/>
            <a:extLst>
              <a:ext uri="{BEBA8EAE-BF5A-486C-A8C5-ECC9F3942E4B}">
                <a14:imgProps xmlns:a14="http://schemas.microsoft.com/office/drawing/2010/main">
                  <a14:imgLayer r:embed="rId3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3775266" y="6260758"/>
            <a:ext cx="316075" cy="316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ck mark - Free signs icons">
            <a:extLst>
              <a:ext uri="{FF2B5EF4-FFF2-40B4-BE49-F238E27FC236}">
                <a16:creationId xmlns:a16="http://schemas.microsoft.com/office/drawing/2014/main" id="{BC199E03-8D6A-064C-B63C-CEE7484B1064}"/>
              </a:ext>
            </a:extLst>
          </p:cNvPr>
          <p:cNvPicPr>
            <a:picLocks noChangeAspect="1" noChangeArrowheads="1"/>
          </p:cNvPicPr>
          <p:nvPr/>
        </p:nvPicPr>
        <p:blipFill>
          <a:blip r:embed="rId44">
            <a:lum bright="70000" contrast="-70000"/>
            <a:extLst>
              <a:ext uri="{BEBA8EAE-BF5A-486C-A8C5-ECC9F3942E4B}">
                <a14:imgProps xmlns:a14="http://schemas.microsoft.com/office/drawing/2010/main">
                  <a14:imgLayer r:embed="rId4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113019" y="6252724"/>
            <a:ext cx="381487" cy="381487"/>
          </a:xfrm>
          <a:prstGeom prst="rect">
            <a:avLst/>
          </a:prstGeom>
          <a:noFill/>
          <a:extLst>
            <a:ext uri="{909E8E84-426E-40DD-AFC4-6F175D3DCCD1}">
              <a14:hiddenFill xmlns:a14="http://schemas.microsoft.com/office/drawing/2010/main">
                <a:solidFill>
                  <a:srgbClr val="FFFFFF"/>
                </a:solidFill>
              </a14:hiddenFill>
            </a:ext>
          </a:extLst>
        </p:spPr>
      </p:pic>
      <p:sp>
        <p:nvSpPr>
          <p:cNvPr id="198" name="Graphic 4" descr="Right pointing backhand index ">
            <a:extLst>
              <a:ext uri="{FF2B5EF4-FFF2-40B4-BE49-F238E27FC236}">
                <a16:creationId xmlns:a16="http://schemas.microsoft.com/office/drawing/2014/main" id="{00480BA5-CE93-4C48-BCB2-8E6EAE0FD64A}"/>
              </a:ext>
            </a:extLst>
          </p:cNvPr>
          <p:cNvSpPr/>
          <p:nvPr/>
        </p:nvSpPr>
        <p:spPr>
          <a:xfrm rot="16200000">
            <a:off x="2384896" y="6763814"/>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1699489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196">
            <a:extLst>
              <a:ext uri="{FF2B5EF4-FFF2-40B4-BE49-F238E27FC236}">
                <a16:creationId xmlns:a16="http://schemas.microsoft.com/office/drawing/2014/main" id="{06FACD6E-0B17-654C-8754-81267C3B018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
        <p:nvSpPr>
          <p:cNvPr id="177" name="Subtitle 1">
            <a:extLst>
              <a:ext uri="{FF2B5EF4-FFF2-40B4-BE49-F238E27FC236}">
                <a16:creationId xmlns:a16="http://schemas.microsoft.com/office/drawing/2014/main" id="{72C82164-3CC2-FF4F-BAB5-109F84185174}"/>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179" name="Subtitle 1">
            <a:extLst>
              <a:ext uri="{FF2B5EF4-FFF2-40B4-BE49-F238E27FC236}">
                <a16:creationId xmlns:a16="http://schemas.microsoft.com/office/drawing/2014/main" id="{D95566DA-F628-D14D-A77E-B28947051A19}"/>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180" name="Subtitle 1">
            <a:extLst>
              <a:ext uri="{FF2B5EF4-FFF2-40B4-BE49-F238E27FC236}">
                <a16:creationId xmlns:a16="http://schemas.microsoft.com/office/drawing/2014/main" id="{86605A66-6AEE-EA4C-B95D-9BC768FAF0C5}"/>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181" name="Subtitle 1">
            <a:extLst>
              <a:ext uri="{FF2B5EF4-FFF2-40B4-BE49-F238E27FC236}">
                <a16:creationId xmlns:a16="http://schemas.microsoft.com/office/drawing/2014/main" id="{BD014B7E-0026-9548-9BBB-238683A44F8A}"/>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196" name="Subtitle 1">
            <a:extLst>
              <a:ext uri="{FF2B5EF4-FFF2-40B4-BE49-F238E27FC236}">
                <a16:creationId xmlns:a16="http://schemas.microsoft.com/office/drawing/2014/main" id="{B8DE3DF9-B26F-4441-BE76-4E3245D070C2}"/>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grpSp>
        <p:nvGrpSpPr>
          <p:cNvPr id="182" name="Group 181">
            <a:extLst>
              <a:ext uri="{FF2B5EF4-FFF2-40B4-BE49-F238E27FC236}">
                <a16:creationId xmlns:a16="http://schemas.microsoft.com/office/drawing/2014/main" id="{073A8D14-3F03-0448-A134-759A42288C91}"/>
              </a:ext>
            </a:extLst>
          </p:cNvPr>
          <p:cNvGrpSpPr/>
          <p:nvPr/>
        </p:nvGrpSpPr>
        <p:grpSpPr>
          <a:xfrm>
            <a:off x="108479" y="8589311"/>
            <a:ext cx="2462397" cy="1515500"/>
            <a:chOff x="74211" y="1785535"/>
            <a:chExt cx="2462397" cy="1515500"/>
          </a:xfrm>
        </p:grpSpPr>
        <p:sp>
          <p:nvSpPr>
            <p:cNvPr id="184" name="Rectangle 183">
              <a:extLst>
                <a:ext uri="{FF2B5EF4-FFF2-40B4-BE49-F238E27FC236}">
                  <a16:creationId xmlns:a16="http://schemas.microsoft.com/office/drawing/2014/main" id="{706150B8-3D80-FA4A-8EC8-33FD3311A145}"/>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TextBox 184">
              <a:extLst>
                <a:ext uri="{FF2B5EF4-FFF2-40B4-BE49-F238E27FC236}">
                  <a16:creationId xmlns:a16="http://schemas.microsoft.com/office/drawing/2014/main" id="{18D1DD00-4826-424E-8876-5C1C454C1E26}"/>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186" name="TextBox 185">
              <a:extLst>
                <a:ext uri="{FF2B5EF4-FFF2-40B4-BE49-F238E27FC236}">
                  <a16:creationId xmlns:a16="http://schemas.microsoft.com/office/drawing/2014/main" id="{8E35AAB5-4376-9B4D-BE6D-D26E6C42819E}"/>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188" name="TextBox 187">
              <a:extLst>
                <a:ext uri="{FF2B5EF4-FFF2-40B4-BE49-F238E27FC236}">
                  <a16:creationId xmlns:a16="http://schemas.microsoft.com/office/drawing/2014/main" id="{ABB9C136-112F-0A4B-BB4C-DC6F51E299AE}"/>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191" name="Group 190">
              <a:extLst>
                <a:ext uri="{FF2B5EF4-FFF2-40B4-BE49-F238E27FC236}">
                  <a16:creationId xmlns:a16="http://schemas.microsoft.com/office/drawing/2014/main" id="{693729EA-A1B3-BF46-8E54-B95191D20E60}"/>
                </a:ext>
              </a:extLst>
            </p:cNvPr>
            <p:cNvGrpSpPr/>
            <p:nvPr/>
          </p:nvGrpSpPr>
          <p:grpSpPr>
            <a:xfrm>
              <a:off x="205666" y="3005764"/>
              <a:ext cx="1265441" cy="281764"/>
              <a:chOff x="162932" y="6330266"/>
              <a:chExt cx="1265441" cy="281764"/>
            </a:xfrm>
          </p:grpSpPr>
          <p:pic>
            <p:nvPicPr>
              <p:cNvPr id="192" name="Picture 2" descr="Late Icon #309591 - Free Icons Library">
                <a:extLst>
                  <a:ext uri="{FF2B5EF4-FFF2-40B4-BE49-F238E27FC236}">
                    <a16:creationId xmlns:a16="http://schemas.microsoft.com/office/drawing/2014/main" id="{3A2CD6AD-25B7-9E49-B006-D192240C05E2}"/>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8" descr="Clock circular outline - Free Tools and utensils icons">
                <a:extLst>
                  <a:ext uri="{FF2B5EF4-FFF2-40B4-BE49-F238E27FC236}">
                    <a16:creationId xmlns:a16="http://schemas.microsoft.com/office/drawing/2014/main" id="{23B1C268-65C8-8547-B9AA-FBBE3CF2A020}"/>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94" name="TextBox 193">
                <a:extLst>
                  <a:ext uri="{FF2B5EF4-FFF2-40B4-BE49-F238E27FC236}">
                    <a16:creationId xmlns:a16="http://schemas.microsoft.com/office/drawing/2014/main" id="{EF98AB0E-C8E3-F949-8C87-062D817D4F75}"/>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95" name="TextBox 194">
                <a:extLst>
                  <a:ext uri="{FF2B5EF4-FFF2-40B4-BE49-F238E27FC236}">
                    <a16:creationId xmlns:a16="http://schemas.microsoft.com/office/drawing/2014/main" id="{B5EA9468-D129-DE4D-BB21-5C2C471B299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pic>
        <p:nvPicPr>
          <p:cNvPr id="23554" name="Picture 2" descr="Mr. Chong&amp;#39;s Potion Shop | Insomnia Builds | Flickr">
            <a:extLst>
              <a:ext uri="{FF2B5EF4-FFF2-40B4-BE49-F238E27FC236}">
                <a16:creationId xmlns:a16="http://schemas.microsoft.com/office/drawing/2014/main" id="{8C1C2DF6-C18F-7844-9423-4BFFF9D65D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Cancel</a:t>
            </a:r>
          </a:p>
        </p:txBody>
      </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6">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26E9203D-184F-9445-84B8-A4FAC0067F06}"/>
              </a:ext>
            </a:extLst>
          </p:cNvPr>
          <p:cNvGrpSpPr/>
          <p:nvPr/>
        </p:nvGrpSpPr>
        <p:grpSpPr>
          <a:xfrm>
            <a:off x="96154" y="6906052"/>
            <a:ext cx="2589875" cy="1503331"/>
            <a:chOff x="96154" y="6906052"/>
            <a:chExt cx="2589875" cy="1503331"/>
          </a:xfrm>
        </p:grpSpPr>
        <p:sp>
          <p:nvSpPr>
            <p:cNvPr id="62" name="Rectangle 61">
              <a:extLst>
                <a:ext uri="{FF2B5EF4-FFF2-40B4-BE49-F238E27FC236}">
                  <a16:creationId xmlns:a16="http://schemas.microsoft.com/office/drawing/2014/main" id="{F098F208-8887-3440-8EEC-A0BFBEC87C7A}"/>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3" name="Group 62">
              <a:extLst>
                <a:ext uri="{FF2B5EF4-FFF2-40B4-BE49-F238E27FC236}">
                  <a16:creationId xmlns:a16="http://schemas.microsoft.com/office/drawing/2014/main" id="{32175B0B-6AFA-214C-87A3-8E528BC0FEA7}"/>
                </a:ext>
              </a:extLst>
            </p:cNvPr>
            <p:cNvGrpSpPr/>
            <p:nvPr/>
          </p:nvGrpSpPr>
          <p:grpSpPr>
            <a:xfrm>
              <a:off x="120957" y="6978274"/>
              <a:ext cx="2565072" cy="449635"/>
              <a:chOff x="92535" y="6920001"/>
              <a:chExt cx="2565072" cy="449635"/>
            </a:xfrm>
          </p:grpSpPr>
          <p:sp>
            <p:nvSpPr>
              <p:cNvPr id="72" name="TextBox 71">
                <a:extLst>
                  <a:ext uri="{FF2B5EF4-FFF2-40B4-BE49-F238E27FC236}">
                    <a16:creationId xmlns:a16="http://schemas.microsoft.com/office/drawing/2014/main" id="{77C4C13D-C63D-934F-83D8-10A67282B650}"/>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73" name="TextBox 72">
                <a:extLst>
                  <a:ext uri="{FF2B5EF4-FFF2-40B4-BE49-F238E27FC236}">
                    <a16:creationId xmlns:a16="http://schemas.microsoft.com/office/drawing/2014/main" id="{6203933C-EFB0-4443-AB2F-6B3D646B742A}"/>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64" name="Picture 2" descr="THE WIZARDING WORLD OF HARRY POTTER™ | Universal Studios Japan | USJ">
              <a:extLst>
                <a:ext uri="{FF2B5EF4-FFF2-40B4-BE49-F238E27FC236}">
                  <a16:creationId xmlns:a16="http://schemas.microsoft.com/office/drawing/2014/main" id="{F4EC7D88-451A-0C40-9D6C-E2C7607D7E0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B4F1CD24-1ABE-3549-BDCA-423B3227A04F}"/>
                </a:ext>
              </a:extLst>
            </p:cNvPr>
            <p:cNvGrpSpPr/>
            <p:nvPr/>
          </p:nvGrpSpPr>
          <p:grpSpPr>
            <a:xfrm>
              <a:off x="238628" y="8030038"/>
              <a:ext cx="624226" cy="281764"/>
              <a:chOff x="161189" y="6312288"/>
              <a:chExt cx="624226" cy="281764"/>
            </a:xfrm>
          </p:grpSpPr>
          <p:pic>
            <p:nvPicPr>
              <p:cNvPr id="70" name="Picture 2" descr="Late Icon #309591 - Free Icons Library">
                <a:extLst>
                  <a:ext uri="{FF2B5EF4-FFF2-40B4-BE49-F238E27FC236}">
                    <a16:creationId xmlns:a16="http://schemas.microsoft.com/office/drawing/2014/main" id="{B5D20016-6F45-184F-91FF-185803091416}"/>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744344AA-39F7-6144-A40F-C241BE53BE0D}"/>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nvGrpSpPr>
            <p:cNvPr id="66" name="Group 65">
              <a:extLst>
                <a:ext uri="{FF2B5EF4-FFF2-40B4-BE49-F238E27FC236}">
                  <a16:creationId xmlns:a16="http://schemas.microsoft.com/office/drawing/2014/main" id="{4BEA251B-2652-4147-B95C-F55A29CF2A88}"/>
                </a:ext>
              </a:extLst>
            </p:cNvPr>
            <p:cNvGrpSpPr/>
            <p:nvPr/>
          </p:nvGrpSpPr>
          <p:grpSpPr>
            <a:xfrm>
              <a:off x="1228735" y="7832339"/>
              <a:ext cx="368054" cy="325363"/>
              <a:chOff x="1268118" y="2661805"/>
              <a:chExt cx="368054" cy="325363"/>
            </a:xfrm>
          </p:grpSpPr>
          <p:sp>
            <p:nvSpPr>
              <p:cNvPr id="68" name="Oval 67">
                <a:extLst>
                  <a:ext uri="{FF2B5EF4-FFF2-40B4-BE49-F238E27FC236}">
                    <a16:creationId xmlns:a16="http://schemas.microsoft.com/office/drawing/2014/main" id="{5DC00465-17C1-EE4E-863D-28D17B1FD4CC}"/>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69" name="Picture 4" descr="Get directions button - Free arrows icons">
                <a:extLst>
                  <a:ext uri="{FF2B5EF4-FFF2-40B4-BE49-F238E27FC236}">
                    <a16:creationId xmlns:a16="http://schemas.microsoft.com/office/drawing/2014/main" id="{2E629121-AA78-624E-9838-37B7C88C5C3A}"/>
                  </a:ext>
                </a:extLst>
              </p:cNvPr>
              <p:cNvPicPr>
                <a:picLocks noChangeAspect="1" noChangeArrowheads="1"/>
              </p:cNvPicPr>
              <p:nvPr/>
            </p:nvPicPr>
            <p:blipFill>
              <a:blip r:embed="rId18">
                <a:duotone>
                  <a:prstClr val="black"/>
                  <a:schemeClr val="accent5">
                    <a:tint val="45000"/>
                    <a:satMod val="400000"/>
                  </a:schemeClr>
                </a:duotone>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Oval 66">
              <a:extLst>
                <a:ext uri="{FF2B5EF4-FFF2-40B4-BE49-F238E27FC236}">
                  <a16:creationId xmlns:a16="http://schemas.microsoft.com/office/drawing/2014/main" id="{8A225E84-E6F2-0745-A020-46ECC5F4967F}"/>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grpSp>
        <p:nvGrpSpPr>
          <p:cNvPr id="88" name="Group 87">
            <a:extLst>
              <a:ext uri="{FF2B5EF4-FFF2-40B4-BE49-F238E27FC236}">
                <a16:creationId xmlns:a16="http://schemas.microsoft.com/office/drawing/2014/main" id="{A2C49FEE-9A7E-9D4D-BAE9-661D1FD01EA2}"/>
              </a:ext>
            </a:extLst>
          </p:cNvPr>
          <p:cNvGrpSpPr/>
          <p:nvPr/>
        </p:nvGrpSpPr>
        <p:grpSpPr>
          <a:xfrm>
            <a:off x="74211" y="3486483"/>
            <a:ext cx="2397466" cy="1534781"/>
            <a:chOff x="74211" y="3486483"/>
            <a:chExt cx="2397466" cy="1534781"/>
          </a:xfrm>
        </p:grpSpPr>
        <p:sp>
          <p:nvSpPr>
            <p:cNvPr id="89" name="Rectangle 88">
              <a:extLst>
                <a:ext uri="{FF2B5EF4-FFF2-40B4-BE49-F238E27FC236}">
                  <a16:creationId xmlns:a16="http://schemas.microsoft.com/office/drawing/2014/main" id="{347D9358-17D2-DD4E-8963-EADEE9F40EF1}"/>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0" name="Picture 2" descr="Singapore river rapid ride">
              <a:extLst>
                <a:ext uri="{FF2B5EF4-FFF2-40B4-BE49-F238E27FC236}">
                  <a16:creationId xmlns:a16="http://schemas.microsoft.com/office/drawing/2014/main" id="{DCD61201-9ABF-7D40-8B0F-89993639C32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79F67D53-89EB-C549-9DF8-C32704248B29}"/>
                </a:ext>
              </a:extLst>
            </p:cNvPr>
            <p:cNvGrpSpPr/>
            <p:nvPr/>
          </p:nvGrpSpPr>
          <p:grpSpPr>
            <a:xfrm>
              <a:off x="1249215" y="4376936"/>
              <a:ext cx="368054" cy="325363"/>
              <a:chOff x="1268118" y="2661805"/>
              <a:chExt cx="368054" cy="325363"/>
            </a:xfrm>
          </p:grpSpPr>
          <p:sp>
            <p:nvSpPr>
              <p:cNvPr id="102" name="Oval 101">
                <a:extLst>
                  <a:ext uri="{FF2B5EF4-FFF2-40B4-BE49-F238E27FC236}">
                    <a16:creationId xmlns:a16="http://schemas.microsoft.com/office/drawing/2014/main" id="{2D1ADA11-2265-E94E-ABBE-27A4379E70C0}"/>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3" name="Picture 4" descr="Get directions button - Free arrows icons">
                <a:extLst>
                  <a:ext uri="{FF2B5EF4-FFF2-40B4-BE49-F238E27FC236}">
                    <a16:creationId xmlns:a16="http://schemas.microsoft.com/office/drawing/2014/main" id="{98D55519-0547-D74E-99FD-21A5E4D789EA}"/>
                  </a:ext>
                </a:extLst>
              </p:cNvPr>
              <p:cNvPicPr>
                <a:picLocks noChangeAspect="1" noChangeArrowheads="1"/>
              </p:cNvPicPr>
              <p:nvPr/>
            </p:nvPicPr>
            <p:blipFill>
              <a:blip r:embed="rId21">
                <a:duotone>
                  <a:prstClr val="black"/>
                  <a:schemeClr val="accent4">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Oval 91">
              <a:extLst>
                <a:ext uri="{FF2B5EF4-FFF2-40B4-BE49-F238E27FC236}">
                  <a16:creationId xmlns:a16="http://schemas.microsoft.com/office/drawing/2014/main" id="{B1290F1B-308B-A94F-99B9-8E4AF0C1F117}"/>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93" name="Picture 10" descr="Height Limit Icons - Download Free Vector Icons | Noun Project">
              <a:extLst>
                <a:ext uri="{FF2B5EF4-FFF2-40B4-BE49-F238E27FC236}">
                  <a16:creationId xmlns:a16="http://schemas.microsoft.com/office/drawing/2014/main" id="{1CF1E363-C69A-964E-900C-B114C90DB0DD}"/>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D18ED69E-0655-C540-80F9-0A86DD2734EC}"/>
                </a:ext>
              </a:extLst>
            </p:cNvPr>
            <p:cNvGrpSpPr/>
            <p:nvPr/>
          </p:nvGrpSpPr>
          <p:grpSpPr>
            <a:xfrm>
              <a:off x="198248" y="4556489"/>
              <a:ext cx="1265441" cy="281764"/>
              <a:chOff x="162932" y="6330266"/>
              <a:chExt cx="1265441" cy="281764"/>
            </a:xfrm>
          </p:grpSpPr>
          <p:pic>
            <p:nvPicPr>
              <p:cNvPr id="98" name="Picture 2" descr="Late Icon #309591 - Free Icons Library">
                <a:extLst>
                  <a:ext uri="{FF2B5EF4-FFF2-40B4-BE49-F238E27FC236}">
                    <a16:creationId xmlns:a16="http://schemas.microsoft.com/office/drawing/2014/main" id="{0D1DED13-8BE9-8040-9962-33D7198FD2CC}"/>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Clock circular outline - Free Tools and utensils icons">
                <a:extLst>
                  <a:ext uri="{FF2B5EF4-FFF2-40B4-BE49-F238E27FC236}">
                    <a16:creationId xmlns:a16="http://schemas.microsoft.com/office/drawing/2014/main" id="{C35002DB-31D9-A340-89AB-3C39CC5DFD63}"/>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900CAFCF-BB47-CF46-8096-E5D10C7F38A2}"/>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01" name="TextBox 100">
                <a:extLst>
                  <a:ext uri="{FF2B5EF4-FFF2-40B4-BE49-F238E27FC236}">
                    <a16:creationId xmlns:a16="http://schemas.microsoft.com/office/drawing/2014/main" id="{1151896B-7D76-E249-9AA7-3D7946BC409F}"/>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95" name="TextBox 94">
              <a:extLst>
                <a:ext uri="{FF2B5EF4-FFF2-40B4-BE49-F238E27FC236}">
                  <a16:creationId xmlns:a16="http://schemas.microsoft.com/office/drawing/2014/main" id="{CEF1FEEA-96EF-B94F-9EDB-59ADA366956E}"/>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96" name="TextBox 95">
              <a:extLst>
                <a:ext uri="{FF2B5EF4-FFF2-40B4-BE49-F238E27FC236}">
                  <a16:creationId xmlns:a16="http://schemas.microsoft.com/office/drawing/2014/main" id="{485C5BFF-E392-B648-8C28-50B37EB003F8}"/>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97" name="TextBox 96">
              <a:extLst>
                <a:ext uri="{FF2B5EF4-FFF2-40B4-BE49-F238E27FC236}">
                  <a16:creationId xmlns:a16="http://schemas.microsoft.com/office/drawing/2014/main" id="{BD2857A4-AB57-E740-B1E0-78D39683697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4" name="Group 3">
            <a:extLst>
              <a:ext uri="{FF2B5EF4-FFF2-40B4-BE49-F238E27FC236}">
                <a16:creationId xmlns:a16="http://schemas.microsoft.com/office/drawing/2014/main" id="{7DA581FF-3CF4-C546-994D-E7C5A2305639}"/>
              </a:ext>
            </a:extLst>
          </p:cNvPr>
          <p:cNvGrpSpPr/>
          <p:nvPr/>
        </p:nvGrpSpPr>
        <p:grpSpPr>
          <a:xfrm>
            <a:off x="74211" y="5196268"/>
            <a:ext cx="2423482" cy="1530006"/>
            <a:chOff x="74211" y="5196268"/>
            <a:chExt cx="2423482" cy="1530006"/>
          </a:xfrm>
        </p:grpSpPr>
        <p:grpSp>
          <p:nvGrpSpPr>
            <p:cNvPr id="74" name="Group 73">
              <a:extLst>
                <a:ext uri="{FF2B5EF4-FFF2-40B4-BE49-F238E27FC236}">
                  <a16:creationId xmlns:a16="http://schemas.microsoft.com/office/drawing/2014/main" id="{B009397A-016B-3549-8C70-4871D39EC8CA}"/>
                </a:ext>
              </a:extLst>
            </p:cNvPr>
            <p:cNvGrpSpPr/>
            <p:nvPr/>
          </p:nvGrpSpPr>
          <p:grpSpPr>
            <a:xfrm>
              <a:off x="74211" y="5196268"/>
              <a:ext cx="2423482" cy="1530006"/>
              <a:chOff x="74211" y="5196268"/>
              <a:chExt cx="2423482" cy="1530006"/>
            </a:xfrm>
          </p:grpSpPr>
          <p:sp>
            <p:nvSpPr>
              <p:cNvPr id="75" name="Rectangle 74">
                <a:extLst>
                  <a:ext uri="{FF2B5EF4-FFF2-40B4-BE49-F238E27FC236}">
                    <a16:creationId xmlns:a16="http://schemas.microsoft.com/office/drawing/2014/main" id="{579E6C78-56FD-0B4F-8EAD-5CA2690608EB}"/>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6" name="Picture 16" descr="Everything Harry Potter at Hong Kong&amp;#39;s new café! | theHive.Asia">
                <a:extLst>
                  <a:ext uri="{FF2B5EF4-FFF2-40B4-BE49-F238E27FC236}">
                    <a16:creationId xmlns:a16="http://schemas.microsoft.com/office/drawing/2014/main" id="{0C560142-D08F-4340-AB49-9C7748023B3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FB0DC96F-3DCF-8A46-A7E3-A1F46520EE15}"/>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78" name="TextBox 77">
                <a:extLst>
                  <a:ext uri="{FF2B5EF4-FFF2-40B4-BE49-F238E27FC236}">
                    <a16:creationId xmlns:a16="http://schemas.microsoft.com/office/drawing/2014/main" id="{A0A0E462-5B6B-F441-8C80-8D18D8964A0E}"/>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79" name="Group 78">
                <a:extLst>
                  <a:ext uri="{FF2B5EF4-FFF2-40B4-BE49-F238E27FC236}">
                    <a16:creationId xmlns:a16="http://schemas.microsoft.com/office/drawing/2014/main" id="{F52DDA4D-738F-7845-B9E5-77CC1644520B}"/>
                  </a:ext>
                </a:extLst>
              </p:cNvPr>
              <p:cNvGrpSpPr/>
              <p:nvPr/>
            </p:nvGrpSpPr>
            <p:grpSpPr>
              <a:xfrm>
                <a:off x="1219466" y="6139821"/>
                <a:ext cx="368054" cy="325363"/>
                <a:chOff x="1268118" y="2661805"/>
                <a:chExt cx="368054" cy="325363"/>
              </a:xfrm>
            </p:grpSpPr>
            <p:sp>
              <p:nvSpPr>
                <p:cNvPr id="86" name="Oval 85">
                  <a:extLst>
                    <a:ext uri="{FF2B5EF4-FFF2-40B4-BE49-F238E27FC236}">
                      <a16:creationId xmlns:a16="http://schemas.microsoft.com/office/drawing/2014/main" id="{EC19E7BA-B009-9542-AD15-1A55808E8408}"/>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87" name="Picture 4" descr="Get directions button - Free arrows icons">
                  <a:extLst>
                    <a:ext uri="{FF2B5EF4-FFF2-40B4-BE49-F238E27FC236}">
                      <a16:creationId xmlns:a16="http://schemas.microsoft.com/office/drawing/2014/main" id="{6EA2040A-1AE1-0F42-B282-A70D9020BE36}"/>
                    </a:ext>
                  </a:extLst>
                </p:cNvPr>
                <p:cNvPicPr>
                  <a:picLocks noChangeAspect="1" noChangeArrowheads="1"/>
                </p:cNvPicPr>
                <p:nvPr/>
              </p:nvPicPr>
              <p:blipFill>
                <a:blip r:embed="rId26">
                  <a:duotone>
                    <a:schemeClr val="accent2">
                      <a:shade val="45000"/>
                      <a:satMod val="135000"/>
                    </a:schemeClr>
                    <a:prstClr val="white"/>
                  </a:duotone>
                  <a:extLst>
                    <a:ext uri="{BEBA8EAE-BF5A-486C-A8C5-ECC9F3942E4B}">
                      <a14:imgProps xmlns:a14="http://schemas.microsoft.com/office/drawing/2010/main">
                        <a14:imgLayer r:embed="rId19">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Oval 79">
                <a:extLst>
                  <a:ext uri="{FF2B5EF4-FFF2-40B4-BE49-F238E27FC236}">
                    <a16:creationId xmlns:a16="http://schemas.microsoft.com/office/drawing/2014/main" id="{EE8DEA6A-1D39-D140-A6E2-F646CA50AE7E}"/>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81" name="Group 80">
                <a:extLst>
                  <a:ext uri="{FF2B5EF4-FFF2-40B4-BE49-F238E27FC236}">
                    <a16:creationId xmlns:a16="http://schemas.microsoft.com/office/drawing/2014/main" id="{B939E7ED-4246-B94C-A8AC-D04AD948C313}"/>
                  </a:ext>
                </a:extLst>
              </p:cNvPr>
              <p:cNvGrpSpPr/>
              <p:nvPr/>
            </p:nvGrpSpPr>
            <p:grpSpPr>
              <a:xfrm>
                <a:off x="179440" y="6304917"/>
                <a:ext cx="1265441" cy="281764"/>
                <a:chOff x="162932" y="6330266"/>
                <a:chExt cx="1265441" cy="281764"/>
              </a:xfrm>
            </p:grpSpPr>
            <p:pic>
              <p:nvPicPr>
                <p:cNvPr id="82" name="Picture 2" descr="Late Icon #309591 - Free Icons Library">
                  <a:extLst>
                    <a:ext uri="{FF2B5EF4-FFF2-40B4-BE49-F238E27FC236}">
                      <a16:creationId xmlns:a16="http://schemas.microsoft.com/office/drawing/2014/main" id="{2F745935-C53F-4C4D-93F0-A3873A804486}"/>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Clock circular outline - Free Tools and utensils icons">
                  <a:extLst>
                    <a:ext uri="{FF2B5EF4-FFF2-40B4-BE49-F238E27FC236}">
                      <a16:creationId xmlns:a16="http://schemas.microsoft.com/office/drawing/2014/main" id="{02D8E644-739C-F24D-88F0-819D6408716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25990414-2B1E-EF42-8FB6-6FCE0C2A7A1C}"/>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85" name="TextBox 84">
                  <a:extLst>
                    <a:ext uri="{FF2B5EF4-FFF2-40B4-BE49-F238E27FC236}">
                      <a16:creationId xmlns:a16="http://schemas.microsoft.com/office/drawing/2014/main" id="{64FC0744-65A1-B44F-A759-6EBF955703C7}"/>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104" name="Picture 2" descr="Halal Malaysia Logo Vector (.EPS) Free Download">
              <a:extLst>
                <a:ext uri="{FF2B5EF4-FFF2-40B4-BE49-F238E27FC236}">
                  <a16:creationId xmlns:a16="http://schemas.microsoft.com/office/drawing/2014/main" id="{339D29A3-C6AB-BA48-8483-8BABE364A448}"/>
                </a:ext>
              </a:extLst>
            </p:cNvPr>
            <p:cNvPicPr>
              <a:picLocks noChangeAspect="1" noChangeArrowheads="1"/>
            </p:cNvPicPr>
            <p:nvPr/>
          </p:nvPicPr>
          <p:blipFill>
            <a:blip r:embed="rId27">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Plant Based Icons - Download Free Vector Icons | Noun Project">
              <a:extLst>
                <a:ext uri="{FF2B5EF4-FFF2-40B4-BE49-F238E27FC236}">
                  <a16:creationId xmlns:a16="http://schemas.microsoft.com/office/drawing/2014/main" id="{5A421CD4-6E0D-9446-B198-4D9BFF7DD96E}"/>
                </a:ext>
              </a:extLst>
            </p:cNvPr>
            <p:cNvPicPr>
              <a:picLocks noChangeAspect="1" noChangeArrowheads="1"/>
            </p:cNvPicPr>
            <p:nvPr/>
          </p:nvPicPr>
          <p:blipFill>
            <a:blip r:embed="rId29">
              <a:lum bright="70000" contrast="-70000"/>
              <a:extLst>
                <a:ext uri="{BEBA8EAE-BF5A-486C-A8C5-ECC9F3942E4B}">
                  <a14:imgProps xmlns:a14="http://schemas.microsoft.com/office/drawing/2010/main">
                    <a14:imgLayer r:embed="rId30">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 descr="Tick mark - Free signs icons">
            <a:extLst>
              <a:ext uri="{FF2B5EF4-FFF2-40B4-BE49-F238E27FC236}">
                <a16:creationId xmlns:a16="http://schemas.microsoft.com/office/drawing/2014/main" id="{767C5D72-71C1-E243-AA53-0027579740A1}"/>
              </a:ext>
            </a:extLst>
          </p:cNvPr>
          <p:cNvPicPr>
            <a:picLocks noChangeAspect="1" noChangeArrowheads="1"/>
          </p:cNvPicPr>
          <p:nvPr/>
        </p:nvPicPr>
        <p:blipFill>
          <a:blip r:embed="rId31">
            <a:duotone>
              <a:schemeClr val="accent2">
                <a:shade val="45000"/>
                <a:satMod val="135000"/>
              </a:schemeClr>
              <a:prstClr val="white"/>
            </a:duotone>
            <a:alphaModFix/>
            <a:extLst>
              <a:ext uri="{BEBA8EAE-BF5A-486C-A8C5-ECC9F3942E4B}">
                <a14:imgProps xmlns:a14="http://schemas.microsoft.com/office/drawing/2010/main">
                  <a14:imgLayer r:embed="rId32">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672983" y="6184608"/>
            <a:ext cx="253099" cy="253099"/>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Tick mark - Free signs icons">
            <a:extLst>
              <a:ext uri="{FF2B5EF4-FFF2-40B4-BE49-F238E27FC236}">
                <a16:creationId xmlns:a16="http://schemas.microsoft.com/office/drawing/2014/main" id="{55668955-1625-C347-9231-01613392D5D0}"/>
              </a:ext>
            </a:extLst>
          </p:cNvPr>
          <p:cNvPicPr>
            <a:picLocks noChangeAspect="1" noChangeArrowheads="1"/>
          </p:cNvPicPr>
          <p:nvPr/>
        </p:nvPicPr>
        <p:blipFill>
          <a:blip r:embed="rId31">
            <a:alphaModFix/>
            <a:duotone>
              <a:schemeClr val="accent5">
                <a:shade val="45000"/>
                <a:satMod val="135000"/>
              </a:schemeClr>
              <a:prstClr val="white"/>
            </a:duotone>
            <a:extLst>
              <a:ext uri="{BEBA8EAE-BF5A-486C-A8C5-ECC9F3942E4B}">
                <a14:imgProps xmlns:a14="http://schemas.microsoft.com/office/drawing/2010/main">
                  <a14:imgLayer r:embed="rId33">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691124" y="7888129"/>
            <a:ext cx="253099" cy="253099"/>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Tick mark - Free signs icons">
            <a:extLst>
              <a:ext uri="{FF2B5EF4-FFF2-40B4-BE49-F238E27FC236}">
                <a16:creationId xmlns:a16="http://schemas.microsoft.com/office/drawing/2014/main" id="{23AA06FC-2116-4045-9C5E-E66B78EF16F6}"/>
              </a:ext>
            </a:extLst>
          </p:cNvPr>
          <p:cNvPicPr>
            <a:picLocks noChangeAspect="1" noChangeArrowheads="1"/>
          </p:cNvPicPr>
          <p:nvPr/>
        </p:nvPicPr>
        <p:blipFill>
          <a:blip r:embed="rId31">
            <a:alphaModFix/>
            <a:duotone>
              <a:schemeClr val="accent1">
                <a:shade val="45000"/>
                <a:satMod val="135000"/>
              </a:schemeClr>
              <a:prstClr val="white"/>
            </a:duotone>
            <a:extLst>
              <a:ext uri="{BEBA8EAE-BF5A-486C-A8C5-ECC9F3942E4B}">
                <a14:imgProps xmlns:a14="http://schemas.microsoft.com/office/drawing/2010/main">
                  <a14:imgLayer r:embed="rId34">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04520" y="4429939"/>
            <a:ext cx="253099"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63A4B80-5C45-AD4A-BAF8-F27585D21C76}"/>
              </a:ext>
            </a:extLst>
          </p:cNvPr>
          <p:cNvGrpSpPr/>
          <p:nvPr/>
        </p:nvGrpSpPr>
        <p:grpSpPr>
          <a:xfrm>
            <a:off x="74211" y="1785535"/>
            <a:ext cx="2462397" cy="1515500"/>
            <a:chOff x="74211" y="1785535"/>
            <a:chExt cx="2462397" cy="1515500"/>
          </a:xfrm>
        </p:grpSpPr>
        <p:grpSp>
          <p:nvGrpSpPr>
            <p:cNvPr id="106" name="Group 105">
              <a:extLst>
                <a:ext uri="{FF2B5EF4-FFF2-40B4-BE49-F238E27FC236}">
                  <a16:creationId xmlns:a16="http://schemas.microsoft.com/office/drawing/2014/main" id="{9F4C90E5-2B71-FE46-B40C-73D152723393}"/>
                </a:ext>
              </a:extLst>
            </p:cNvPr>
            <p:cNvGrpSpPr/>
            <p:nvPr/>
          </p:nvGrpSpPr>
          <p:grpSpPr>
            <a:xfrm>
              <a:off x="74211" y="1785535"/>
              <a:ext cx="2462397" cy="1515500"/>
              <a:chOff x="74211" y="1785535"/>
              <a:chExt cx="2462397" cy="1515500"/>
            </a:xfrm>
          </p:grpSpPr>
          <p:sp>
            <p:nvSpPr>
              <p:cNvPr id="107" name="Rectangle 106">
                <a:extLst>
                  <a:ext uri="{FF2B5EF4-FFF2-40B4-BE49-F238E27FC236}">
                    <a16:creationId xmlns:a16="http://schemas.microsoft.com/office/drawing/2014/main" id="{0F4343DE-BB44-A148-9FD2-F47011ED7483}"/>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TextBox 107">
                <a:extLst>
                  <a:ext uri="{FF2B5EF4-FFF2-40B4-BE49-F238E27FC236}">
                    <a16:creationId xmlns:a16="http://schemas.microsoft.com/office/drawing/2014/main" id="{19F7C890-F27E-6247-896D-C37E549AA36A}"/>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109" name="TextBox 108">
                <a:extLst>
                  <a:ext uri="{FF2B5EF4-FFF2-40B4-BE49-F238E27FC236}">
                    <a16:creationId xmlns:a16="http://schemas.microsoft.com/office/drawing/2014/main" id="{A1C64C3A-3000-4840-9763-CBBB5C3EB2DF}"/>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110" name="Group 109">
                <a:extLst>
                  <a:ext uri="{FF2B5EF4-FFF2-40B4-BE49-F238E27FC236}">
                    <a16:creationId xmlns:a16="http://schemas.microsoft.com/office/drawing/2014/main" id="{500DD519-B3EF-C54D-9953-09A7D4A926CD}"/>
                  </a:ext>
                </a:extLst>
              </p:cNvPr>
              <p:cNvGrpSpPr/>
              <p:nvPr/>
            </p:nvGrpSpPr>
            <p:grpSpPr>
              <a:xfrm>
                <a:off x="240394" y="2350445"/>
                <a:ext cx="1633910" cy="514925"/>
                <a:chOff x="0" y="933685"/>
                <a:chExt cx="6899910" cy="2924628"/>
              </a:xfrm>
            </p:grpSpPr>
            <p:pic>
              <p:nvPicPr>
                <p:cNvPr id="121" name="Picture 4" descr="World of Wizardry, The Shambles Harry Potter">
                  <a:extLst>
                    <a:ext uri="{FF2B5EF4-FFF2-40B4-BE49-F238E27FC236}">
                      <a16:creationId xmlns:a16="http://schemas.microsoft.com/office/drawing/2014/main" id="{4BB5040B-804B-FC48-AF9B-BD00D5CA001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2A1F8C06-48C4-4C44-911D-59F44546A262}"/>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1" name="TextBox 110">
                <a:extLst>
                  <a:ext uri="{FF2B5EF4-FFF2-40B4-BE49-F238E27FC236}">
                    <a16:creationId xmlns:a16="http://schemas.microsoft.com/office/drawing/2014/main" id="{2DD54B9D-101E-3245-892E-E0CD9274D5B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112" name="Group 111">
                <a:extLst>
                  <a:ext uri="{FF2B5EF4-FFF2-40B4-BE49-F238E27FC236}">
                    <a16:creationId xmlns:a16="http://schemas.microsoft.com/office/drawing/2014/main" id="{392CF4CA-BD69-3A40-96E4-82F1359F26FE}"/>
                  </a:ext>
                </a:extLst>
              </p:cNvPr>
              <p:cNvGrpSpPr/>
              <p:nvPr/>
            </p:nvGrpSpPr>
            <p:grpSpPr>
              <a:xfrm>
                <a:off x="1268118" y="2661805"/>
                <a:ext cx="368054" cy="325363"/>
                <a:chOff x="1268118" y="2661805"/>
                <a:chExt cx="368054" cy="325363"/>
              </a:xfrm>
            </p:grpSpPr>
            <p:sp>
              <p:nvSpPr>
                <p:cNvPr id="119" name="Oval 118">
                  <a:extLst>
                    <a:ext uri="{FF2B5EF4-FFF2-40B4-BE49-F238E27FC236}">
                      <a16:creationId xmlns:a16="http://schemas.microsoft.com/office/drawing/2014/main" id="{88743387-D79F-D243-B59C-EC4DFCF81C14}"/>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0" name="Picture 4" descr="Get directions button - Free arrows icons">
                  <a:extLst>
                    <a:ext uri="{FF2B5EF4-FFF2-40B4-BE49-F238E27FC236}">
                      <a16:creationId xmlns:a16="http://schemas.microsoft.com/office/drawing/2014/main" id="{90492B80-CE91-9E46-9233-E79B5C334B49}"/>
                    </a:ext>
                  </a:extLst>
                </p:cNvPr>
                <p:cNvPicPr>
                  <a:picLocks noChangeAspect="1" noChangeArrowheads="1"/>
                </p:cNvPicPr>
                <p:nvPr/>
              </p:nvPicPr>
              <p:blipFill>
                <a:blip r:embed="rId21">
                  <a:duotone>
                    <a:prstClr val="black"/>
                    <a:schemeClr val="accent3">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Oval 112">
                <a:extLst>
                  <a:ext uri="{FF2B5EF4-FFF2-40B4-BE49-F238E27FC236}">
                    <a16:creationId xmlns:a16="http://schemas.microsoft.com/office/drawing/2014/main" id="{EFA3D3B9-3A5A-0149-86D3-D8743E9692F7}"/>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114" name="Group 113">
                <a:extLst>
                  <a:ext uri="{FF2B5EF4-FFF2-40B4-BE49-F238E27FC236}">
                    <a16:creationId xmlns:a16="http://schemas.microsoft.com/office/drawing/2014/main" id="{F03E4EAA-56D3-A94F-AC34-4CA93F85BA39}"/>
                  </a:ext>
                </a:extLst>
              </p:cNvPr>
              <p:cNvGrpSpPr/>
              <p:nvPr/>
            </p:nvGrpSpPr>
            <p:grpSpPr>
              <a:xfrm>
                <a:off x="205666" y="3005764"/>
                <a:ext cx="1265441" cy="281764"/>
                <a:chOff x="162932" y="6330266"/>
                <a:chExt cx="1265441" cy="281764"/>
              </a:xfrm>
            </p:grpSpPr>
            <p:pic>
              <p:nvPicPr>
                <p:cNvPr id="115" name="Picture 2" descr="Late Icon #309591 - Free Icons Library">
                  <a:extLst>
                    <a:ext uri="{FF2B5EF4-FFF2-40B4-BE49-F238E27FC236}">
                      <a16:creationId xmlns:a16="http://schemas.microsoft.com/office/drawing/2014/main" id="{D768E753-5A17-574B-BCF2-5E878443473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8" descr="Clock circular outline - Free Tools and utensils icons">
                  <a:extLst>
                    <a:ext uri="{FF2B5EF4-FFF2-40B4-BE49-F238E27FC236}">
                      <a16:creationId xmlns:a16="http://schemas.microsoft.com/office/drawing/2014/main" id="{0688B6C5-6DD0-134A-8A2B-7F89F2A6C30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C552A92E-AF68-0145-8E35-EE103CAF91B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18" name="TextBox 117">
                  <a:extLst>
                    <a:ext uri="{FF2B5EF4-FFF2-40B4-BE49-F238E27FC236}">
                      <a16:creationId xmlns:a16="http://schemas.microsoft.com/office/drawing/2014/main" id="{E493CD1F-2357-C94A-A644-9D828B438C7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pic>
          <p:nvPicPr>
            <p:cNvPr id="126" name="Picture 2" descr="Tick mark - Free signs icons">
              <a:extLst>
                <a:ext uri="{FF2B5EF4-FFF2-40B4-BE49-F238E27FC236}">
                  <a16:creationId xmlns:a16="http://schemas.microsoft.com/office/drawing/2014/main" id="{7CEB4E20-D95C-CC49-945E-0C0F4243C18B}"/>
                </a:ext>
              </a:extLst>
            </p:cNvPr>
            <p:cNvPicPr>
              <a:picLocks noChangeAspect="1" noChangeArrowheads="1"/>
            </p:cNvPicPr>
            <p:nvPr/>
          </p:nvPicPr>
          <p:blipFill>
            <a:blip r:embed="rId31">
              <a:alphaModFix/>
              <a:duotone>
                <a:schemeClr val="accent3">
                  <a:shade val="45000"/>
                  <a:satMod val="135000"/>
                </a:schemeClr>
                <a:prstClr val="white"/>
              </a:duotone>
              <a:extLst>
                <a:ext uri="{BEBA8EAE-BF5A-486C-A8C5-ECC9F3942E4B}">
                  <a14:imgProps xmlns:a14="http://schemas.microsoft.com/office/drawing/2010/main">
                    <a14:imgLayer r:embed="rId3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25274" y="2722345"/>
              <a:ext cx="229190" cy="2530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0" name="Oval 199">
            <a:extLst>
              <a:ext uri="{FF2B5EF4-FFF2-40B4-BE49-F238E27FC236}">
                <a16:creationId xmlns:a16="http://schemas.microsoft.com/office/drawing/2014/main" id="{796C7980-99DB-DA4B-8A9B-8B4BACB3ABFE}"/>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01" name="Picture 4" descr="Get directions button - Free arrows icons">
            <a:extLst>
              <a:ext uri="{FF2B5EF4-FFF2-40B4-BE49-F238E27FC236}">
                <a16:creationId xmlns:a16="http://schemas.microsoft.com/office/drawing/2014/main" id="{A76B4DD0-29DF-F14A-BF21-B91CE646500E}"/>
              </a:ext>
            </a:extLst>
          </p:cNvPr>
          <p:cNvPicPr>
            <a:picLocks noChangeAspect="1" noChangeArrowheads="1"/>
          </p:cNvPicPr>
          <p:nvPr/>
        </p:nvPicPr>
        <p:blipFill>
          <a:blip r:embed="rId21">
            <a:duotone>
              <a:prstClr val="black"/>
              <a:schemeClr val="accent3">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37346" y="9479704"/>
            <a:ext cx="307776" cy="307776"/>
          </a:xfrm>
          <a:prstGeom prst="rect">
            <a:avLst/>
          </a:prstGeom>
          <a:noFill/>
          <a:extLst>
            <a:ext uri="{909E8E84-426E-40DD-AFC4-6F175D3DCCD1}">
              <a14:hiddenFill xmlns:a14="http://schemas.microsoft.com/office/drawing/2010/main">
                <a:solidFill>
                  <a:srgbClr val="FFFFFF"/>
                </a:solidFill>
              </a14:hiddenFill>
            </a:ext>
          </a:extLst>
        </p:spPr>
      </p:pic>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31">
            <a:alphaModFix/>
            <a:duotone>
              <a:schemeClr val="accent3">
                <a:shade val="45000"/>
                <a:satMod val="135000"/>
              </a:schemeClr>
              <a:prstClr val="white"/>
            </a:duotone>
            <a:extLst>
              <a:ext uri="{BEBA8EAE-BF5A-486C-A8C5-ECC9F3942E4B}">
                <a14:imgProps xmlns:a14="http://schemas.microsoft.com/office/drawing/2010/main">
                  <a14:imgLayer r:embed="rId3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9"/>
            <a:ext cx="2398492" cy="809801"/>
            <a:chOff x="74211" y="4092985"/>
            <a:chExt cx="2398492" cy="809801"/>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5"/>
              <a:ext cx="1956214" cy="809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322618" y="4570479"/>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1446768" y="4570479"/>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27">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29">
              <a:lum bright="70000" contrast="-70000"/>
              <a:extLst>
                <a:ext uri="{BEBA8EAE-BF5A-486C-A8C5-ECC9F3942E4B}">
                  <a14:imgProps xmlns:a14="http://schemas.microsoft.com/office/drawing/2010/main">
                    <a14:imgLayer r:embed="rId30">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84792" y="3932614"/>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8" name="Picture 6" descr="Plus sign - Free signs icons">
            <a:extLst>
              <a:ext uri="{FF2B5EF4-FFF2-40B4-BE49-F238E27FC236}">
                <a16:creationId xmlns:a16="http://schemas.microsoft.com/office/drawing/2014/main" id="{02971917-BBF6-8040-9EB5-52DD86DE8D4C}"/>
              </a:ext>
            </a:extLst>
          </p:cNvPr>
          <p:cNvPicPr>
            <a:picLocks noChangeAspect="1" noChangeArrowheads="1"/>
          </p:cNvPicPr>
          <p:nvPr/>
        </p:nvPicPr>
        <p:blipFill>
          <a:blip r:embed="rId37">
            <a:lum bright="70000" contrast="-70000"/>
            <a:extLst>
              <a:ext uri="{BEBA8EAE-BF5A-486C-A8C5-ECC9F3942E4B}">
                <a14:imgProps xmlns:a14="http://schemas.microsoft.com/office/drawing/2010/main">
                  <a14:imgLayer r:embed="rId3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4843386" y="9366980"/>
            <a:ext cx="220753" cy="220753"/>
          </a:xfrm>
          <a:prstGeom prst="rect">
            <a:avLst/>
          </a:prstGeom>
          <a:noFill/>
          <a:extLst>
            <a:ext uri="{909E8E84-426E-40DD-AFC4-6F175D3DCCD1}">
              <a14:hiddenFill xmlns:a14="http://schemas.microsoft.com/office/drawing/2010/main">
                <a:solidFill>
                  <a:srgbClr val="FFFFFF"/>
                </a:solidFill>
              </a14:hiddenFill>
            </a:ext>
          </a:extLst>
        </p:spPr>
      </p:pic>
      <p:sp>
        <p:nvSpPr>
          <p:cNvPr id="167" name="Rectangle 166">
            <a:hlinkClick r:id="rId39" action="ppaction://hlinksldjump"/>
            <a:extLst>
              <a:ext uri="{FF2B5EF4-FFF2-40B4-BE49-F238E27FC236}">
                <a16:creationId xmlns:a16="http://schemas.microsoft.com/office/drawing/2014/main" id="{882DFC83-B554-8D45-8CFB-7B282917553E}"/>
              </a:ext>
            </a:extLst>
          </p:cNvPr>
          <p:cNvSpPr/>
          <p:nvPr/>
        </p:nvSpPr>
        <p:spPr>
          <a:xfrm>
            <a:off x="-9306" y="0"/>
            <a:ext cx="6849980" cy="99075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1E1F7F6-0115-5F40-9FB4-F458934CE7A0}"/>
              </a:ext>
            </a:extLst>
          </p:cNvPr>
          <p:cNvSpPr/>
          <p:nvPr/>
        </p:nvSpPr>
        <p:spPr>
          <a:xfrm>
            <a:off x="410344" y="3708752"/>
            <a:ext cx="6027758" cy="34214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Subtitle 1">
            <a:extLst>
              <a:ext uri="{FF2B5EF4-FFF2-40B4-BE49-F238E27FC236}">
                <a16:creationId xmlns:a16="http://schemas.microsoft.com/office/drawing/2014/main" id="{D0DF753F-67C9-D944-B840-2830ECF4463C}"/>
              </a:ext>
            </a:extLst>
          </p:cNvPr>
          <p:cNvSpPr txBox="1">
            <a:spLocks/>
          </p:cNvSpPr>
          <p:nvPr/>
        </p:nvSpPr>
        <p:spPr>
          <a:xfrm>
            <a:off x="1678715" y="4273276"/>
            <a:ext cx="3977309" cy="735164"/>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4000" b="1" i="1" dirty="0">
                <a:solidFill>
                  <a:schemeClr val="tx1"/>
                </a:solidFill>
              </a:rPr>
              <a:t>Please Wait…</a:t>
            </a:r>
            <a:endParaRPr lang="en-GB" sz="3200" b="1" i="1" dirty="0">
              <a:solidFill>
                <a:schemeClr val="tx1"/>
              </a:solidFill>
            </a:endParaRPr>
          </a:p>
        </p:txBody>
      </p:sp>
      <p:pic>
        <p:nvPicPr>
          <p:cNvPr id="173" name="Picture 6" descr="Plus sign - Free signs icons">
            <a:hlinkClick r:id="rId39" action="ppaction://hlinksldjump"/>
            <a:extLst>
              <a:ext uri="{FF2B5EF4-FFF2-40B4-BE49-F238E27FC236}">
                <a16:creationId xmlns:a16="http://schemas.microsoft.com/office/drawing/2014/main" id="{D73E853B-AAEB-4C47-A137-D0BD3C056178}"/>
              </a:ext>
            </a:extLst>
          </p:cNvPr>
          <p:cNvPicPr>
            <a:picLocks noChangeAspect="1" noChangeArrowheads="1"/>
          </p:cNvPicPr>
          <p:nvPr/>
        </p:nvPicPr>
        <p:blipFill>
          <a:blip r:embed="rId37">
            <a:lum bright="70000" contrast="-70000"/>
            <a:extLst>
              <a:ext uri="{BEBA8EAE-BF5A-486C-A8C5-ECC9F3942E4B}">
                <a14:imgProps xmlns:a14="http://schemas.microsoft.com/office/drawing/2010/main">
                  <a14:imgLayer r:embed="rId3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096763" y="3835456"/>
            <a:ext cx="220753" cy="22075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DA13A91-46F3-AB4F-ADFC-D5B64D7AECB3}"/>
              </a:ext>
            </a:extLst>
          </p:cNvPr>
          <p:cNvCxnSpPr>
            <a:cxnSpLocks/>
          </p:cNvCxnSpPr>
          <p:nvPr/>
        </p:nvCxnSpPr>
        <p:spPr>
          <a:xfrm flipV="1">
            <a:off x="1022731" y="4838253"/>
            <a:ext cx="5069240" cy="1789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07D54973-9AD5-514A-A214-2F950A64838E}"/>
              </a:ext>
            </a:extLst>
          </p:cNvPr>
          <p:cNvSpPr txBox="1"/>
          <p:nvPr/>
        </p:nvSpPr>
        <p:spPr>
          <a:xfrm>
            <a:off x="2302194" y="5679128"/>
            <a:ext cx="4162425"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Still Saving…</a:t>
            </a:r>
          </a:p>
        </p:txBody>
      </p:sp>
      <p:grpSp>
        <p:nvGrpSpPr>
          <p:cNvPr id="12" name="Group 11">
            <a:extLst>
              <a:ext uri="{FF2B5EF4-FFF2-40B4-BE49-F238E27FC236}">
                <a16:creationId xmlns:a16="http://schemas.microsoft.com/office/drawing/2014/main" id="{A1D28DD0-AF2A-C647-A0C3-0A5FA51AEF46}"/>
              </a:ext>
            </a:extLst>
          </p:cNvPr>
          <p:cNvGrpSpPr/>
          <p:nvPr/>
        </p:nvGrpSpPr>
        <p:grpSpPr>
          <a:xfrm>
            <a:off x="1559497" y="4244204"/>
            <a:ext cx="7658630" cy="2540000"/>
            <a:chOff x="1559497" y="4244204"/>
            <a:chExt cx="7658630" cy="2540000"/>
          </a:xfrm>
        </p:grpSpPr>
        <p:pic>
          <p:nvPicPr>
            <p:cNvPr id="183" name="Picture 8" descr="Progress Bar Icons - Download Free Vector Icons | Noun Project">
              <a:extLst>
                <a:ext uri="{FF2B5EF4-FFF2-40B4-BE49-F238E27FC236}">
                  <a16:creationId xmlns:a16="http://schemas.microsoft.com/office/drawing/2014/main" id="{3C6B343B-37A3-CC4E-8E48-BBEF9FCB98B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559497" y="4244204"/>
              <a:ext cx="3646725" cy="2540000"/>
            </a:xfrm>
            <a:prstGeom prst="rect">
              <a:avLst/>
            </a:prstGeom>
            <a:noFill/>
            <a:extLst>
              <a:ext uri="{909E8E84-426E-40DD-AFC4-6F175D3DCCD1}">
                <a14:hiddenFill xmlns:a14="http://schemas.microsoft.com/office/drawing/2010/main">
                  <a:solidFill>
                    <a:srgbClr val="FFFFFF"/>
                  </a:solidFill>
                </a14:hiddenFill>
              </a:ext>
            </a:extLst>
          </p:spPr>
        </p:pic>
        <p:sp>
          <p:nvSpPr>
            <p:cNvPr id="189" name="TextBox 188">
              <a:extLst>
                <a:ext uri="{FF2B5EF4-FFF2-40B4-BE49-F238E27FC236}">
                  <a16:creationId xmlns:a16="http://schemas.microsoft.com/office/drawing/2014/main" id="{7C22693B-9848-FF40-959A-7FBD36D837FF}"/>
                </a:ext>
              </a:extLst>
            </p:cNvPr>
            <p:cNvSpPr txBox="1"/>
            <p:nvPr/>
          </p:nvSpPr>
          <p:spPr>
            <a:xfrm>
              <a:off x="5055702" y="5351278"/>
              <a:ext cx="4162425" cy="338554"/>
            </a:xfrm>
            <a:prstGeom prst="rect">
              <a:avLst/>
            </a:prstGeom>
            <a:noFill/>
          </p:spPr>
          <p:txBody>
            <a:bodyPr wrap="square" rtlCol="0">
              <a:spAutoFit/>
            </a:bodyPr>
            <a:lstStyle/>
            <a:p>
              <a:r>
                <a:rPr lang="en-GB" sz="1600" b="1" dirty="0">
                  <a:solidFill>
                    <a:srgbClr val="C00000"/>
                  </a:solidFill>
                  <a:latin typeface="Lora" panose="02000503000000020004" pitchFamily="2" charset="77"/>
                  <a:ea typeface="Roboto" panose="02000000000000000000" pitchFamily="2" charset="0"/>
                </a:rPr>
                <a:t>85%</a:t>
              </a:r>
            </a:p>
          </p:txBody>
        </p:sp>
      </p:grpSp>
      <p:sp>
        <p:nvSpPr>
          <p:cNvPr id="190" name="Rectangle 189">
            <a:hlinkClick r:id="rId39" action="ppaction://hlinksldjump"/>
            <a:extLst>
              <a:ext uri="{FF2B5EF4-FFF2-40B4-BE49-F238E27FC236}">
                <a16:creationId xmlns:a16="http://schemas.microsoft.com/office/drawing/2014/main" id="{71C1CFA4-9222-E541-B06A-C06C528DC3CB}"/>
              </a:ext>
            </a:extLst>
          </p:cNvPr>
          <p:cNvSpPr/>
          <p:nvPr/>
        </p:nvSpPr>
        <p:spPr>
          <a:xfrm>
            <a:off x="4849255" y="6357483"/>
            <a:ext cx="1357884" cy="600223"/>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Lora" panose="02000503000000020004" pitchFamily="2" charset="77"/>
              </a:rPr>
              <a:t>Cancel</a:t>
            </a:r>
          </a:p>
        </p:txBody>
      </p:sp>
    </p:spTree>
    <p:extLst>
      <p:ext uri="{BB962C8B-B14F-4D97-AF65-F5344CB8AC3E}">
        <p14:creationId xmlns:p14="http://schemas.microsoft.com/office/powerpoint/2010/main" val="1830702554"/>
      </p:ext>
    </p:extLst>
  </p:cSld>
  <p:clrMapOvr>
    <a:masterClrMapping/>
  </p:clrMapOvr>
  <mc:AlternateContent xmlns:mc="http://schemas.openxmlformats.org/markup-compatibility/2006" xmlns:p14="http://schemas.microsoft.com/office/powerpoint/2010/main">
    <mc:Choice Requires="p14">
      <p:transition spd="slow" p14:dur="2000" advClick="0" advTm="1500"/>
    </mc:Choice>
    <mc:Fallback xmlns="">
      <p:transition spd="slow" advClick="0" advTm="15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180">
            <a:extLst>
              <a:ext uri="{FF2B5EF4-FFF2-40B4-BE49-F238E27FC236}">
                <a16:creationId xmlns:a16="http://schemas.microsoft.com/office/drawing/2014/main" id="{D7B112B6-5C2E-C541-8C53-4EA976B9F36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
        <p:nvSpPr>
          <p:cNvPr id="174" name="Subtitle 1">
            <a:extLst>
              <a:ext uri="{FF2B5EF4-FFF2-40B4-BE49-F238E27FC236}">
                <a16:creationId xmlns:a16="http://schemas.microsoft.com/office/drawing/2014/main" id="{B943C9FF-4199-CF42-91C9-FCA04931EC16}"/>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175" name="Subtitle 1">
            <a:extLst>
              <a:ext uri="{FF2B5EF4-FFF2-40B4-BE49-F238E27FC236}">
                <a16:creationId xmlns:a16="http://schemas.microsoft.com/office/drawing/2014/main" id="{50DDCB22-7EB0-6C4F-8A25-EAB0789F2A94}"/>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176" name="Subtitle 1">
            <a:extLst>
              <a:ext uri="{FF2B5EF4-FFF2-40B4-BE49-F238E27FC236}">
                <a16:creationId xmlns:a16="http://schemas.microsoft.com/office/drawing/2014/main" id="{1D59BD28-CC6E-D64C-BA2D-EE6BE52032D3}"/>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177" name="Subtitle 1">
            <a:extLst>
              <a:ext uri="{FF2B5EF4-FFF2-40B4-BE49-F238E27FC236}">
                <a16:creationId xmlns:a16="http://schemas.microsoft.com/office/drawing/2014/main" id="{8F0329F3-63D5-4946-B7C7-CD19FF8DB0B7}"/>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180" name="Subtitle 1">
            <a:extLst>
              <a:ext uri="{FF2B5EF4-FFF2-40B4-BE49-F238E27FC236}">
                <a16:creationId xmlns:a16="http://schemas.microsoft.com/office/drawing/2014/main" id="{DBECF182-DE05-CC44-AF06-A632FA14D285}"/>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grpSp>
        <p:nvGrpSpPr>
          <p:cNvPr id="182" name="Group 181">
            <a:extLst>
              <a:ext uri="{FF2B5EF4-FFF2-40B4-BE49-F238E27FC236}">
                <a16:creationId xmlns:a16="http://schemas.microsoft.com/office/drawing/2014/main" id="{073A8D14-3F03-0448-A134-759A42288C91}"/>
              </a:ext>
            </a:extLst>
          </p:cNvPr>
          <p:cNvGrpSpPr/>
          <p:nvPr/>
        </p:nvGrpSpPr>
        <p:grpSpPr>
          <a:xfrm>
            <a:off x="108479" y="8589311"/>
            <a:ext cx="2462397" cy="1515500"/>
            <a:chOff x="74211" y="1785535"/>
            <a:chExt cx="2462397" cy="1515500"/>
          </a:xfrm>
        </p:grpSpPr>
        <p:sp>
          <p:nvSpPr>
            <p:cNvPr id="184" name="Rectangle 183">
              <a:extLst>
                <a:ext uri="{FF2B5EF4-FFF2-40B4-BE49-F238E27FC236}">
                  <a16:creationId xmlns:a16="http://schemas.microsoft.com/office/drawing/2014/main" id="{706150B8-3D80-FA4A-8EC8-33FD3311A145}"/>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TextBox 184">
              <a:extLst>
                <a:ext uri="{FF2B5EF4-FFF2-40B4-BE49-F238E27FC236}">
                  <a16:creationId xmlns:a16="http://schemas.microsoft.com/office/drawing/2014/main" id="{18D1DD00-4826-424E-8876-5C1C454C1E26}"/>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186" name="TextBox 185">
              <a:extLst>
                <a:ext uri="{FF2B5EF4-FFF2-40B4-BE49-F238E27FC236}">
                  <a16:creationId xmlns:a16="http://schemas.microsoft.com/office/drawing/2014/main" id="{8E35AAB5-4376-9B4D-BE6D-D26E6C42819E}"/>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188" name="TextBox 187">
              <a:extLst>
                <a:ext uri="{FF2B5EF4-FFF2-40B4-BE49-F238E27FC236}">
                  <a16:creationId xmlns:a16="http://schemas.microsoft.com/office/drawing/2014/main" id="{ABB9C136-112F-0A4B-BB4C-DC6F51E299AE}"/>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191" name="Group 190">
              <a:extLst>
                <a:ext uri="{FF2B5EF4-FFF2-40B4-BE49-F238E27FC236}">
                  <a16:creationId xmlns:a16="http://schemas.microsoft.com/office/drawing/2014/main" id="{693729EA-A1B3-BF46-8E54-B95191D20E60}"/>
                </a:ext>
              </a:extLst>
            </p:cNvPr>
            <p:cNvGrpSpPr/>
            <p:nvPr/>
          </p:nvGrpSpPr>
          <p:grpSpPr>
            <a:xfrm>
              <a:off x="205666" y="3005764"/>
              <a:ext cx="1265441" cy="281764"/>
              <a:chOff x="162932" y="6330266"/>
              <a:chExt cx="1265441" cy="281764"/>
            </a:xfrm>
          </p:grpSpPr>
          <p:pic>
            <p:nvPicPr>
              <p:cNvPr id="192" name="Picture 2" descr="Late Icon #309591 - Free Icons Library">
                <a:extLst>
                  <a:ext uri="{FF2B5EF4-FFF2-40B4-BE49-F238E27FC236}">
                    <a16:creationId xmlns:a16="http://schemas.microsoft.com/office/drawing/2014/main" id="{3A2CD6AD-25B7-9E49-B006-D192240C05E2}"/>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8" descr="Clock circular outline - Free Tools and utensils icons">
                <a:extLst>
                  <a:ext uri="{FF2B5EF4-FFF2-40B4-BE49-F238E27FC236}">
                    <a16:creationId xmlns:a16="http://schemas.microsoft.com/office/drawing/2014/main" id="{23B1C268-65C8-8547-B9AA-FBBE3CF2A020}"/>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94" name="TextBox 193">
                <a:extLst>
                  <a:ext uri="{FF2B5EF4-FFF2-40B4-BE49-F238E27FC236}">
                    <a16:creationId xmlns:a16="http://schemas.microsoft.com/office/drawing/2014/main" id="{EF98AB0E-C8E3-F949-8C87-062D817D4F75}"/>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95" name="TextBox 194">
                <a:extLst>
                  <a:ext uri="{FF2B5EF4-FFF2-40B4-BE49-F238E27FC236}">
                    <a16:creationId xmlns:a16="http://schemas.microsoft.com/office/drawing/2014/main" id="{B5EA9468-D129-DE4D-BB21-5C2C471B299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pic>
        <p:nvPicPr>
          <p:cNvPr id="23554" name="Picture 2" descr="Mr. Chong&amp;#39;s Potion Shop | Insomnia Builds | Flickr">
            <a:extLst>
              <a:ext uri="{FF2B5EF4-FFF2-40B4-BE49-F238E27FC236}">
                <a16:creationId xmlns:a16="http://schemas.microsoft.com/office/drawing/2014/main" id="{8C1C2DF6-C18F-7844-9423-4BFFF9D65D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41445E6D-D880-0B49-B11B-7025C97FD6C8}"/>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40" name="Rectangle 39">
            <a:extLst>
              <a:ext uri="{FF2B5EF4-FFF2-40B4-BE49-F238E27FC236}">
                <a16:creationId xmlns:a16="http://schemas.microsoft.com/office/drawing/2014/main" id="{3B41A652-F833-E046-A12C-D5840DA5DFB6}"/>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6146" name="Picture 2" descr="Pencil Icon Flat #286779 - Free Icons Library">
            <a:extLst>
              <a:ext uri="{FF2B5EF4-FFF2-40B4-BE49-F238E27FC236}">
                <a16:creationId xmlns:a16="http://schemas.microsoft.com/office/drawing/2014/main" id="{80BF5B49-ACEE-A142-81FD-2922C02370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8126" y="1639410"/>
            <a:ext cx="217246" cy="217246"/>
          </a:xfrm>
          <a:prstGeom prst="rect">
            <a:avLst/>
          </a:prstGeom>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D19CB3A-DCC0-3A4E-9C2B-005FB22F9D7E}"/>
              </a:ext>
            </a:extLst>
          </p:cNvPr>
          <p:cNvSpPr txBox="1"/>
          <p:nvPr/>
        </p:nvSpPr>
        <p:spPr>
          <a:xfrm>
            <a:off x="4557771" y="955051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Cancel</a:t>
            </a:r>
          </a:p>
        </p:txBody>
      </p:sp>
      <p:sp>
        <p:nvSpPr>
          <p:cNvPr id="45" name="TextBox 44">
            <a:extLst>
              <a:ext uri="{FF2B5EF4-FFF2-40B4-BE49-F238E27FC236}">
                <a16:creationId xmlns:a16="http://schemas.microsoft.com/office/drawing/2014/main" id="{D077159B-9748-A045-955B-47B4652026E3}"/>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Save</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43" name="Picture 2" descr="Pencil Icon Flat #286779 - Free Icons Library">
            <a:extLst>
              <a:ext uri="{FF2B5EF4-FFF2-40B4-BE49-F238E27FC236}">
                <a16:creationId xmlns:a16="http://schemas.microsoft.com/office/drawing/2014/main" id="{BFBC7282-A5DC-F143-AEAE-9B917E8E27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9320" y="1639410"/>
            <a:ext cx="217246" cy="217246"/>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descr="Delete - Free Tools and utensils icons">
            <a:extLst>
              <a:ext uri="{FF2B5EF4-FFF2-40B4-BE49-F238E27FC236}">
                <a16:creationId xmlns:a16="http://schemas.microsoft.com/office/drawing/2014/main" id="{687AAD69-3191-6E43-97F6-11DF26C724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4761" y="1643484"/>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elete - Free Tools and utensils icons">
            <a:extLst>
              <a:ext uri="{FF2B5EF4-FFF2-40B4-BE49-F238E27FC236}">
                <a16:creationId xmlns:a16="http://schemas.microsoft.com/office/drawing/2014/main" id="{F33B1055-4471-BA4C-B6AF-F357B4EFD4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5344" y="1639410"/>
            <a:ext cx="217246" cy="2172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ave Icon Free #318611 - Free Icons Library">
            <a:extLst>
              <a:ext uri="{FF2B5EF4-FFF2-40B4-BE49-F238E27FC236}">
                <a16:creationId xmlns:a16="http://schemas.microsoft.com/office/drawing/2014/main" id="{A48091B9-24AD-4C42-A6D4-17E9E2CBDF5D}"/>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H="1">
            <a:off x="5901739" y="9177176"/>
            <a:ext cx="600360" cy="60036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6">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26E9203D-184F-9445-84B8-A4FAC0067F06}"/>
              </a:ext>
            </a:extLst>
          </p:cNvPr>
          <p:cNvGrpSpPr/>
          <p:nvPr/>
        </p:nvGrpSpPr>
        <p:grpSpPr>
          <a:xfrm>
            <a:off x="96154" y="6906052"/>
            <a:ext cx="2589875" cy="1503331"/>
            <a:chOff x="96154" y="6906052"/>
            <a:chExt cx="2589875" cy="1503331"/>
          </a:xfrm>
        </p:grpSpPr>
        <p:sp>
          <p:nvSpPr>
            <p:cNvPr id="62" name="Rectangle 61">
              <a:extLst>
                <a:ext uri="{FF2B5EF4-FFF2-40B4-BE49-F238E27FC236}">
                  <a16:creationId xmlns:a16="http://schemas.microsoft.com/office/drawing/2014/main" id="{F098F208-8887-3440-8EEC-A0BFBEC87C7A}"/>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3" name="Group 62">
              <a:extLst>
                <a:ext uri="{FF2B5EF4-FFF2-40B4-BE49-F238E27FC236}">
                  <a16:creationId xmlns:a16="http://schemas.microsoft.com/office/drawing/2014/main" id="{32175B0B-6AFA-214C-87A3-8E528BC0FEA7}"/>
                </a:ext>
              </a:extLst>
            </p:cNvPr>
            <p:cNvGrpSpPr/>
            <p:nvPr/>
          </p:nvGrpSpPr>
          <p:grpSpPr>
            <a:xfrm>
              <a:off x="120957" y="6978274"/>
              <a:ext cx="2565072" cy="449635"/>
              <a:chOff x="92535" y="6920001"/>
              <a:chExt cx="2565072" cy="449635"/>
            </a:xfrm>
          </p:grpSpPr>
          <p:sp>
            <p:nvSpPr>
              <p:cNvPr id="72" name="TextBox 71">
                <a:extLst>
                  <a:ext uri="{FF2B5EF4-FFF2-40B4-BE49-F238E27FC236}">
                    <a16:creationId xmlns:a16="http://schemas.microsoft.com/office/drawing/2014/main" id="{77C4C13D-C63D-934F-83D8-10A67282B650}"/>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73" name="TextBox 72">
                <a:extLst>
                  <a:ext uri="{FF2B5EF4-FFF2-40B4-BE49-F238E27FC236}">
                    <a16:creationId xmlns:a16="http://schemas.microsoft.com/office/drawing/2014/main" id="{6203933C-EFB0-4443-AB2F-6B3D646B742A}"/>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64" name="Picture 2" descr="THE WIZARDING WORLD OF HARRY POTTER™ | Universal Studios Japan | USJ">
              <a:extLst>
                <a:ext uri="{FF2B5EF4-FFF2-40B4-BE49-F238E27FC236}">
                  <a16:creationId xmlns:a16="http://schemas.microsoft.com/office/drawing/2014/main" id="{F4EC7D88-451A-0C40-9D6C-E2C7607D7E0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B4F1CD24-1ABE-3549-BDCA-423B3227A04F}"/>
                </a:ext>
              </a:extLst>
            </p:cNvPr>
            <p:cNvGrpSpPr/>
            <p:nvPr/>
          </p:nvGrpSpPr>
          <p:grpSpPr>
            <a:xfrm>
              <a:off x="238628" y="8030038"/>
              <a:ext cx="624226" cy="281764"/>
              <a:chOff x="161189" y="6312288"/>
              <a:chExt cx="624226" cy="281764"/>
            </a:xfrm>
          </p:grpSpPr>
          <p:pic>
            <p:nvPicPr>
              <p:cNvPr id="70" name="Picture 2" descr="Late Icon #309591 - Free Icons Library">
                <a:extLst>
                  <a:ext uri="{FF2B5EF4-FFF2-40B4-BE49-F238E27FC236}">
                    <a16:creationId xmlns:a16="http://schemas.microsoft.com/office/drawing/2014/main" id="{B5D20016-6F45-184F-91FF-185803091416}"/>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744344AA-39F7-6144-A40F-C241BE53BE0D}"/>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nvGrpSpPr>
            <p:cNvPr id="66" name="Group 65">
              <a:extLst>
                <a:ext uri="{FF2B5EF4-FFF2-40B4-BE49-F238E27FC236}">
                  <a16:creationId xmlns:a16="http://schemas.microsoft.com/office/drawing/2014/main" id="{4BEA251B-2652-4147-B95C-F55A29CF2A88}"/>
                </a:ext>
              </a:extLst>
            </p:cNvPr>
            <p:cNvGrpSpPr/>
            <p:nvPr/>
          </p:nvGrpSpPr>
          <p:grpSpPr>
            <a:xfrm>
              <a:off x="1228735" y="7832339"/>
              <a:ext cx="368054" cy="325363"/>
              <a:chOff x="1268118" y="2661805"/>
              <a:chExt cx="368054" cy="325363"/>
            </a:xfrm>
          </p:grpSpPr>
          <p:sp>
            <p:nvSpPr>
              <p:cNvPr id="68" name="Oval 67">
                <a:extLst>
                  <a:ext uri="{FF2B5EF4-FFF2-40B4-BE49-F238E27FC236}">
                    <a16:creationId xmlns:a16="http://schemas.microsoft.com/office/drawing/2014/main" id="{5DC00465-17C1-EE4E-863D-28D17B1FD4CC}"/>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69" name="Picture 4" descr="Get directions button - Free arrows icons">
                <a:extLst>
                  <a:ext uri="{FF2B5EF4-FFF2-40B4-BE49-F238E27FC236}">
                    <a16:creationId xmlns:a16="http://schemas.microsoft.com/office/drawing/2014/main" id="{2E629121-AA78-624E-9838-37B7C88C5C3A}"/>
                  </a:ext>
                </a:extLst>
              </p:cNvPr>
              <p:cNvPicPr>
                <a:picLocks noChangeAspect="1" noChangeArrowheads="1"/>
              </p:cNvPicPr>
              <p:nvPr/>
            </p:nvPicPr>
            <p:blipFill>
              <a:blip r:embed="rId18">
                <a:duotone>
                  <a:prstClr val="black"/>
                  <a:schemeClr val="accent5">
                    <a:tint val="45000"/>
                    <a:satMod val="400000"/>
                  </a:schemeClr>
                </a:duotone>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Oval 66">
              <a:extLst>
                <a:ext uri="{FF2B5EF4-FFF2-40B4-BE49-F238E27FC236}">
                  <a16:creationId xmlns:a16="http://schemas.microsoft.com/office/drawing/2014/main" id="{8A225E84-E6F2-0745-A020-46ECC5F4967F}"/>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grpSp>
        <p:nvGrpSpPr>
          <p:cNvPr id="88" name="Group 87">
            <a:extLst>
              <a:ext uri="{FF2B5EF4-FFF2-40B4-BE49-F238E27FC236}">
                <a16:creationId xmlns:a16="http://schemas.microsoft.com/office/drawing/2014/main" id="{A2C49FEE-9A7E-9D4D-BAE9-661D1FD01EA2}"/>
              </a:ext>
            </a:extLst>
          </p:cNvPr>
          <p:cNvGrpSpPr/>
          <p:nvPr/>
        </p:nvGrpSpPr>
        <p:grpSpPr>
          <a:xfrm>
            <a:off x="74211" y="3486483"/>
            <a:ext cx="2397466" cy="1534781"/>
            <a:chOff x="74211" y="3486483"/>
            <a:chExt cx="2397466" cy="1534781"/>
          </a:xfrm>
        </p:grpSpPr>
        <p:sp>
          <p:nvSpPr>
            <p:cNvPr id="89" name="Rectangle 88">
              <a:extLst>
                <a:ext uri="{FF2B5EF4-FFF2-40B4-BE49-F238E27FC236}">
                  <a16:creationId xmlns:a16="http://schemas.microsoft.com/office/drawing/2014/main" id="{347D9358-17D2-DD4E-8963-EADEE9F40EF1}"/>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0" name="Picture 2" descr="Singapore river rapid ride">
              <a:extLst>
                <a:ext uri="{FF2B5EF4-FFF2-40B4-BE49-F238E27FC236}">
                  <a16:creationId xmlns:a16="http://schemas.microsoft.com/office/drawing/2014/main" id="{DCD61201-9ABF-7D40-8B0F-89993639C32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79F67D53-89EB-C549-9DF8-C32704248B29}"/>
                </a:ext>
              </a:extLst>
            </p:cNvPr>
            <p:cNvGrpSpPr/>
            <p:nvPr/>
          </p:nvGrpSpPr>
          <p:grpSpPr>
            <a:xfrm>
              <a:off x="1249215" y="4376936"/>
              <a:ext cx="368054" cy="325363"/>
              <a:chOff x="1268118" y="2661805"/>
              <a:chExt cx="368054" cy="325363"/>
            </a:xfrm>
          </p:grpSpPr>
          <p:sp>
            <p:nvSpPr>
              <p:cNvPr id="102" name="Oval 101">
                <a:extLst>
                  <a:ext uri="{FF2B5EF4-FFF2-40B4-BE49-F238E27FC236}">
                    <a16:creationId xmlns:a16="http://schemas.microsoft.com/office/drawing/2014/main" id="{2D1ADA11-2265-E94E-ABBE-27A4379E70C0}"/>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3" name="Picture 4" descr="Get directions button - Free arrows icons">
                <a:extLst>
                  <a:ext uri="{FF2B5EF4-FFF2-40B4-BE49-F238E27FC236}">
                    <a16:creationId xmlns:a16="http://schemas.microsoft.com/office/drawing/2014/main" id="{98D55519-0547-D74E-99FD-21A5E4D789EA}"/>
                  </a:ext>
                </a:extLst>
              </p:cNvPr>
              <p:cNvPicPr>
                <a:picLocks noChangeAspect="1" noChangeArrowheads="1"/>
              </p:cNvPicPr>
              <p:nvPr/>
            </p:nvPicPr>
            <p:blipFill>
              <a:blip r:embed="rId21">
                <a:duotone>
                  <a:prstClr val="black"/>
                  <a:schemeClr val="accent4">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Oval 91">
              <a:extLst>
                <a:ext uri="{FF2B5EF4-FFF2-40B4-BE49-F238E27FC236}">
                  <a16:creationId xmlns:a16="http://schemas.microsoft.com/office/drawing/2014/main" id="{B1290F1B-308B-A94F-99B9-8E4AF0C1F117}"/>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93" name="Picture 10" descr="Height Limit Icons - Download Free Vector Icons | Noun Project">
              <a:extLst>
                <a:ext uri="{FF2B5EF4-FFF2-40B4-BE49-F238E27FC236}">
                  <a16:creationId xmlns:a16="http://schemas.microsoft.com/office/drawing/2014/main" id="{1CF1E363-C69A-964E-900C-B114C90DB0DD}"/>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D18ED69E-0655-C540-80F9-0A86DD2734EC}"/>
                </a:ext>
              </a:extLst>
            </p:cNvPr>
            <p:cNvGrpSpPr/>
            <p:nvPr/>
          </p:nvGrpSpPr>
          <p:grpSpPr>
            <a:xfrm>
              <a:off x="198248" y="4556489"/>
              <a:ext cx="1265441" cy="281764"/>
              <a:chOff x="162932" y="6330266"/>
              <a:chExt cx="1265441" cy="281764"/>
            </a:xfrm>
          </p:grpSpPr>
          <p:pic>
            <p:nvPicPr>
              <p:cNvPr id="98" name="Picture 2" descr="Late Icon #309591 - Free Icons Library">
                <a:extLst>
                  <a:ext uri="{FF2B5EF4-FFF2-40B4-BE49-F238E27FC236}">
                    <a16:creationId xmlns:a16="http://schemas.microsoft.com/office/drawing/2014/main" id="{0D1DED13-8BE9-8040-9962-33D7198FD2CC}"/>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Clock circular outline - Free Tools and utensils icons">
                <a:extLst>
                  <a:ext uri="{FF2B5EF4-FFF2-40B4-BE49-F238E27FC236}">
                    <a16:creationId xmlns:a16="http://schemas.microsoft.com/office/drawing/2014/main" id="{C35002DB-31D9-A340-89AB-3C39CC5DFD63}"/>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900CAFCF-BB47-CF46-8096-E5D10C7F38A2}"/>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01" name="TextBox 100">
                <a:extLst>
                  <a:ext uri="{FF2B5EF4-FFF2-40B4-BE49-F238E27FC236}">
                    <a16:creationId xmlns:a16="http://schemas.microsoft.com/office/drawing/2014/main" id="{1151896B-7D76-E249-9AA7-3D7946BC409F}"/>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95" name="TextBox 94">
              <a:extLst>
                <a:ext uri="{FF2B5EF4-FFF2-40B4-BE49-F238E27FC236}">
                  <a16:creationId xmlns:a16="http://schemas.microsoft.com/office/drawing/2014/main" id="{CEF1FEEA-96EF-B94F-9EDB-59ADA366956E}"/>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96" name="TextBox 95">
              <a:extLst>
                <a:ext uri="{FF2B5EF4-FFF2-40B4-BE49-F238E27FC236}">
                  <a16:creationId xmlns:a16="http://schemas.microsoft.com/office/drawing/2014/main" id="{485C5BFF-E392-B648-8C28-50B37EB003F8}"/>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97" name="TextBox 96">
              <a:extLst>
                <a:ext uri="{FF2B5EF4-FFF2-40B4-BE49-F238E27FC236}">
                  <a16:creationId xmlns:a16="http://schemas.microsoft.com/office/drawing/2014/main" id="{BD2857A4-AB57-E740-B1E0-78D39683697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4" name="Group 3">
            <a:extLst>
              <a:ext uri="{FF2B5EF4-FFF2-40B4-BE49-F238E27FC236}">
                <a16:creationId xmlns:a16="http://schemas.microsoft.com/office/drawing/2014/main" id="{7DA581FF-3CF4-C546-994D-E7C5A2305639}"/>
              </a:ext>
            </a:extLst>
          </p:cNvPr>
          <p:cNvGrpSpPr/>
          <p:nvPr/>
        </p:nvGrpSpPr>
        <p:grpSpPr>
          <a:xfrm>
            <a:off x="74211" y="5196268"/>
            <a:ext cx="2423482" cy="1530006"/>
            <a:chOff x="74211" y="5196268"/>
            <a:chExt cx="2423482" cy="1530006"/>
          </a:xfrm>
        </p:grpSpPr>
        <p:grpSp>
          <p:nvGrpSpPr>
            <p:cNvPr id="74" name="Group 73">
              <a:extLst>
                <a:ext uri="{FF2B5EF4-FFF2-40B4-BE49-F238E27FC236}">
                  <a16:creationId xmlns:a16="http://schemas.microsoft.com/office/drawing/2014/main" id="{B009397A-016B-3549-8C70-4871D39EC8CA}"/>
                </a:ext>
              </a:extLst>
            </p:cNvPr>
            <p:cNvGrpSpPr/>
            <p:nvPr/>
          </p:nvGrpSpPr>
          <p:grpSpPr>
            <a:xfrm>
              <a:off x="74211" y="5196268"/>
              <a:ext cx="2423482" cy="1530006"/>
              <a:chOff x="74211" y="5196268"/>
              <a:chExt cx="2423482" cy="1530006"/>
            </a:xfrm>
          </p:grpSpPr>
          <p:sp>
            <p:nvSpPr>
              <p:cNvPr id="75" name="Rectangle 74">
                <a:extLst>
                  <a:ext uri="{FF2B5EF4-FFF2-40B4-BE49-F238E27FC236}">
                    <a16:creationId xmlns:a16="http://schemas.microsoft.com/office/drawing/2014/main" id="{579E6C78-56FD-0B4F-8EAD-5CA2690608EB}"/>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6" name="Picture 16" descr="Everything Harry Potter at Hong Kong&amp;#39;s new café! | theHive.Asia">
                <a:extLst>
                  <a:ext uri="{FF2B5EF4-FFF2-40B4-BE49-F238E27FC236}">
                    <a16:creationId xmlns:a16="http://schemas.microsoft.com/office/drawing/2014/main" id="{0C560142-D08F-4340-AB49-9C7748023B3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FB0DC96F-3DCF-8A46-A7E3-A1F46520EE15}"/>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78" name="TextBox 77">
                <a:extLst>
                  <a:ext uri="{FF2B5EF4-FFF2-40B4-BE49-F238E27FC236}">
                    <a16:creationId xmlns:a16="http://schemas.microsoft.com/office/drawing/2014/main" id="{A0A0E462-5B6B-F441-8C80-8D18D8964A0E}"/>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79" name="Group 78">
                <a:extLst>
                  <a:ext uri="{FF2B5EF4-FFF2-40B4-BE49-F238E27FC236}">
                    <a16:creationId xmlns:a16="http://schemas.microsoft.com/office/drawing/2014/main" id="{F52DDA4D-738F-7845-B9E5-77CC1644520B}"/>
                  </a:ext>
                </a:extLst>
              </p:cNvPr>
              <p:cNvGrpSpPr/>
              <p:nvPr/>
            </p:nvGrpSpPr>
            <p:grpSpPr>
              <a:xfrm>
                <a:off x="1219466" y="6139821"/>
                <a:ext cx="368054" cy="325363"/>
                <a:chOff x="1268118" y="2661805"/>
                <a:chExt cx="368054" cy="325363"/>
              </a:xfrm>
            </p:grpSpPr>
            <p:sp>
              <p:nvSpPr>
                <p:cNvPr id="86" name="Oval 85">
                  <a:extLst>
                    <a:ext uri="{FF2B5EF4-FFF2-40B4-BE49-F238E27FC236}">
                      <a16:creationId xmlns:a16="http://schemas.microsoft.com/office/drawing/2014/main" id="{EC19E7BA-B009-9542-AD15-1A55808E8408}"/>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87" name="Picture 4" descr="Get directions button - Free arrows icons">
                  <a:extLst>
                    <a:ext uri="{FF2B5EF4-FFF2-40B4-BE49-F238E27FC236}">
                      <a16:creationId xmlns:a16="http://schemas.microsoft.com/office/drawing/2014/main" id="{6EA2040A-1AE1-0F42-B282-A70D9020BE36}"/>
                    </a:ext>
                  </a:extLst>
                </p:cNvPr>
                <p:cNvPicPr>
                  <a:picLocks noChangeAspect="1" noChangeArrowheads="1"/>
                </p:cNvPicPr>
                <p:nvPr/>
              </p:nvPicPr>
              <p:blipFill>
                <a:blip r:embed="rId26">
                  <a:duotone>
                    <a:schemeClr val="accent2">
                      <a:shade val="45000"/>
                      <a:satMod val="135000"/>
                    </a:schemeClr>
                    <a:prstClr val="white"/>
                  </a:duotone>
                  <a:extLst>
                    <a:ext uri="{BEBA8EAE-BF5A-486C-A8C5-ECC9F3942E4B}">
                      <a14:imgProps xmlns:a14="http://schemas.microsoft.com/office/drawing/2010/main">
                        <a14:imgLayer r:embed="rId19">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Oval 79">
                <a:extLst>
                  <a:ext uri="{FF2B5EF4-FFF2-40B4-BE49-F238E27FC236}">
                    <a16:creationId xmlns:a16="http://schemas.microsoft.com/office/drawing/2014/main" id="{EE8DEA6A-1D39-D140-A6E2-F646CA50AE7E}"/>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81" name="Group 80">
                <a:extLst>
                  <a:ext uri="{FF2B5EF4-FFF2-40B4-BE49-F238E27FC236}">
                    <a16:creationId xmlns:a16="http://schemas.microsoft.com/office/drawing/2014/main" id="{B939E7ED-4246-B94C-A8AC-D04AD948C313}"/>
                  </a:ext>
                </a:extLst>
              </p:cNvPr>
              <p:cNvGrpSpPr/>
              <p:nvPr/>
            </p:nvGrpSpPr>
            <p:grpSpPr>
              <a:xfrm>
                <a:off x="179440" y="6304917"/>
                <a:ext cx="1265441" cy="281764"/>
                <a:chOff x="162932" y="6330266"/>
                <a:chExt cx="1265441" cy="281764"/>
              </a:xfrm>
            </p:grpSpPr>
            <p:pic>
              <p:nvPicPr>
                <p:cNvPr id="82" name="Picture 2" descr="Late Icon #309591 - Free Icons Library">
                  <a:extLst>
                    <a:ext uri="{FF2B5EF4-FFF2-40B4-BE49-F238E27FC236}">
                      <a16:creationId xmlns:a16="http://schemas.microsoft.com/office/drawing/2014/main" id="{2F745935-C53F-4C4D-93F0-A3873A804486}"/>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Clock circular outline - Free Tools and utensils icons">
                  <a:extLst>
                    <a:ext uri="{FF2B5EF4-FFF2-40B4-BE49-F238E27FC236}">
                      <a16:creationId xmlns:a16="http://schemas.microsoft.com/office/drawing/2014/main" id="{02D8E644-739C-F24D-88F0-819D6408716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25990414-2B1E-EF42-8FB6-6FCE0C2A7A1C}"/>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85" name="TextBox 84">
                  <a:extLst>
                    <a:ext uri="{FF2B5EF4-FFF2-40B4-BE49-F238E27FC236}">
                      <a16:creationId xmlns:a16="http://schemas.microsoft.com/office/drawing/2014/main" id="{64FC0744-65A1-B44F-A759-6EBF955703C7}"/>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104" name="Picture 2" descr="Halal Malaysia Logo Vector (.EPS) Free Download">
              <a:extLst>
                <a:ext uri="{FF2B5EF4-FFF2-40B4-BE49-F238E27FC236}">
                  <a16:creationId xmlns:a16="http://schemas.microsoft.com/office/drawing/2014/main" id="{339D29A3-C6AB-BA48-8483-8BABE364A448}"/>
                </a:ext>
              </a:extLst>
            </p:cNvPr>
            <p:cNvPicPr>
              <a:picLocks noChangeAspect="1" noChangeArrowheads="1"/>
            </p:cNvPicPr>
            <p:nvPr/>
          </p:nvPicPr>
          <p:blipFill>
            <a:blip r:embed="rId27">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Plant Based Icons - Download Free Vector Icons | Noun Project">
              <a:extLst>
                <a:ext uri="{FF2B5EF4-FFF2-40B4-BE49-F238E27FC236}">
                  <a16:creationId xmlns:a16="http://schemas.microsoft.com/office/drawing/2014/main" id="{5A421CD4-6E0D-9446-B198-4D9BFF7DD96E}"/>
                </a:ext>
              </a:extLst>
            </p:cNvPr>
            <p:cNvPicPr>
              <a:picLocks noChangeAspect="1" noChangeArrowheads="1"/>
            </p:cNvPicPr>
            <p:nvPr/>
          </p:nvPicPr>
          <p:blipFill>
            <a:blip r:embed="rId29">
              <a:lum bright="70000" contrast="-70000"/>
              <a:extLst>
                <a:ext uri="{BEBA8EAE-BF5A-486C-A8C5-ECC9F3942E4B}">
                  <a14:imgProps xmlns:a14="http://schemas.microsoft.com/office/drawing/2010/main">
                    <a14:imgLayer r:embed="rId30">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 descr="Tick mark - Free signs icons">
            <a:extLst>
              <a:ext uri="{FF2B5EF4-FFF2-40B4-BE49-F238E27FC236}">
                <a16:creationId xmlns:a16="http://schemas.microsoft.com/office/drawing/2014/main" id="{767C5D72-71C1-E243-AA53-0027579740A1}"/>
              </a:ext>
            </a:extLst>
          </p:cNvPr>
          <p:cNvPicPr>
            <a:picLocks noChangeAspect="1" noChangeArrowheads="1"/>
          </p:cNvPicPr>
          <p:nvPr/>
        </p:nvPicPr>
        <p:blipFill>
          <a:blip r:embed="rId31">
            <a:duotone>
              <a:schemeClr val="accent2">
                <a:shade val="45000"/>
                <a:satMod val="135000"/>
              </a:schemeClr>
              <a:prstClr val="white"/>
            </a:duotone>
            <a:alphaModFix/>
            <a:extLst>
              <a:ext uri="{BEBA8EAE-BF5A-486C-A8C5-ECC9F3942E4B}">
                <a14:imgProps xmlns:a14="http://schemas.microsoft.com/office/drawing/2010/main">
                  <a14:imgLayer r:embed="rId32">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672983" y="6184608"/>
            <a:ext cx="253099" cy="253099"/>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Tick mark - Free signs icons">
            <a:extLst>
              <a:ext uri="{FF2B5EF4-FFF2-40B4-BE49-F238E27FC236}">
                <a16:creationId xmlns:a16="http://schemas.microsoft.com/office/drawing/2014/main" id="{55668955-1625-C347-9231-01613392D5D0}"/>
              </a:ext>
            </a:extLst>
          </p:cNvPr>
          <p:cNvPicPr>
            <a:picLocks noChangeAspect="1" noChangeArrowheads="1"/>
          </p:cNvPicPr>
          <p:nvPr/>
        </p:nvPicPr>
        <p:blipFill>
          <a:blip r:embed="rId31">
            <a:alphaModFix/>
            <a:duotone>
              <a:schemeClr val="accent5">
                <a:shade val="45000"/>
                <a:satMod val="135000"/>
              </a:schemeClr>
              <a:prstClr val="white"/>
            </a:duotone>
            <a:extLst>
              <a:ext uri="{BEBA8EAE-BF5A-486C-A8C5-ECC9F3942E4B}">
                <a14:imgProps xmlns:a14="http://schemas.microsoft.com/office/drawing/2010/main">
                  <a14:imgLayer r:embed="rId33">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691124" y="7888129"/>
            <a:ext cx="253099" cy="253099"/>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Tick mark - Free signs icons">
            <a:extLst>
              <a:ext uri="{FF2B5EF4-FFF2-40B4-BE49-F238E27FC236}">
                <a16:creationId xmlns:a16="http://schemas.microsoft.com/office/drawing/2014/main" id="{23AA06FC-2116-4045-9C5E-E66B78EF16F6}"/>
              </a:ext>
            </a:extLst>
          </p:cNvPr>
          <p:cNvPicPr>
            <a:picLocks noChangeAspect="1" noChangeArrowheads="1"/>
          </p:cNvPicPr>
          <p:nvPr/>
        </p:nvPicPr>
        <p:blipFill>
          <a:blip r:embed="rId31">
            <a:alphaModFix/>
            <a:duotone>
              <a:schemeClr val="accent1">
                <a:shade val="45000"/>
                <a:satMod val="135000"/>
              </a:schemeClr>
              <a:prstClr val="white"/>
            </a:duotone>
            <a:extLst>
              <a:ext uri="{BEBA8EAE-BF5A-486C-A8C5-ECC9F3942E4B}">
                <a14:imgProps xmlns:a14="http://schemas.microsoft.com/office/drawing/2010/main">
                  <a14:imgLayer r:embed="rId34">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04520" y="4429939"/>
            <a:ext cx="253099"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63A4B80-5C45-AD4A-BAF8-F27585D21C76}"/>
              </a:ext>
            </a:extLst>
          </p:cNvPr>
          <p:cNvGrpSpPr/>
          <p:nvPr/>
        </p:nvGrpSpPr>
        <p:grpSpPr>
          <a:xfrm>
            <a:off x="74211" y="1785535"/>
            <a:ext cx="2462397" cy="1515500"/>
            <a:chOff x="74211" y="1785535"/>
            <a:chExt cx="2462397" cy="1515500"/>
          </a:xfrm>
        </p:grpSpPr>
        <p:grpSp>
          <p:nvGrpSpPr>
            <p:cNvPr id="106" name="Group 105">
              <a:extLst>
                <a:ext uri="{FF2B5EF4-FFF2-40B4-BE49-F238E27FC236}">
                  <a16:creationId xmlns:a16="http://schemas.microsoft.com/office/drawing/2014/main" id="{9F4C90E5-2B71-FE46-B40C-73D152723393}"/>
                </a:ext>
              </a:extLst>
            </p:cNvPr>
            <p:cNvGrpSpPr/>
            <p:nvPr/>
          </p:nvGrpSpPr>
          <p:grpSpPr>
            <a:xfrm>
              <a:off x="74211" y="1785535"/>
              <a:ext cx="2462397" cy="1515500"/>
              <a:chOff x="74211" y="1785535"/>
              <a:chExt cx="2462397" cy="1515500"/>
            </a:xfrm>
          </p:grpSpPr>
          <p:sp>
            <p:nvSpPr>
              <p:cNvPr id="107" name="Rectangle 106">
                <a:extLst>
                  <a:ext uri="{FF2B5EF4-FFF2-40B4-BE49-F238E27FC236}">
                    <a16:creationId xmlns:a16="http://schemas.microsoft.com/office/drawing/2014/main" id="{0F4343DE-BB44-A148-9FD2-F47011ED7483}"/>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TextBox 107">
                <a:extLst>
                  <a:ext uri="{FF2B5EF4-FFF2-40B4-BE49-F238E27FC236}">
                    <a16:creationId xmlns:a16="http://schemas.microsoft.com/office/drawing/2014/main" id="{19F7C890-F27E-6247-896D-C37E549AA36A}"/>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109" name="TextBox 108">
                <a:extLst>
                  <a:ext uri="{FF2B5EF4-FFF2-40B4-BE49-F238E27FC236}">
                    <a16:creationId xmlns:a16="http://schemas.microsoft.com/office/drawing/2014/main" id="{A1C64C3A-3000-4840-9763-CBBB5C3EB2DF}"/>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110" name="Group 109">
                <a:extLst>
                  <a:ext uri="{FF2B5EF4-FFF2-40B4-BE49-F238E27FC236}">
                    <a16:creationId xmlns:a16="http://schemas.microsoft.com/office/drawing/2014/main" id="{500DD519-B3EF-C54D-9953-09A7D4A926CD}"/>
                  </a:ext>
                </a:extLst>
              </p:cNvPr>
              <p:cNvGrpSpPr/>
              <p:nvPr/>
            </p:nvGrpSpPr>
            <p:grpSpPr>
              <a:xfrm>
                <a:off x="240394" y="2350445"/>
                <a:ext cx="1633910" cy="514925"/>
                <a:chOff x="0" y="933685"/>
                <a:chExt cx="6899910" cy="2924628"/>
              </a:xfrm>
            </p:grpSpPr>
            <p:pic>
              <p:nvPicPr>
                <p:cNvPr id="121" name="Picture 4" descr="World of Wizardry, The Shambles Harry Potter">
                  <a:extLst>
                    <a:ext uri="{FF2B5EF4-FFF2-40B4-BE49-F238E27FC236}">
                      <a16:creationId xmlns:a16="http://schemas.microsoft.com/office/drawing/2014/main" id="{4BB5040B-804B-FC48-AF9B-BD00D5CA001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2A1F8C06-48C4-4C44-911D-59F44546A262}"/>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1" name="TextBox 110">
                <a:extLst>
                  <a:ext uri="{FF2B5EF4-FFF2-40B4-BE49-F238E27FC236}">
                    <a16:creationId xmlns:a16="http://schemas.microsoft.com/office/drawing/2014/main" id="{2DD54B9D-101E-3245-892E-E0CD9274D5B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112" name="Group 111">
                <a:extLst>
                  <a:ext uri="{FF2B5EF4-FFF2-40B4-BE49-F238E27FC236}">
                    <a16:creationId xmlns:a16="http://schemas.microsoft.com/office/drawing/2014/main" id="{392CF4CA-BD69-3A40-96E4-82F1359F26FE}"/>
                  </a:ext>
                </a:extLst>
              </p:cNvPr>
              <p:cNvGrpSpPr/>
              <p:nvPr/>
            </p:nvGrpSpPr>
            <p:grpSpPr>
              <a:xfrm>
                <a:off x="1268118" y="2661805"/>
                <a:ext cx="368054" cy="325363"/>
                <a:chOff x="1268118" y="2661805"/>
                <a:chExt cx="368054" cy="325363"/>
              </a:xfrm>
            </p:grpSpPr>
            <p:sp>
              <p:nvSpPr>
                <p:cNvPr id="119" name="Oval 118">
                  <a:extLst>
                    <a:ext uri="{FF2B5EF4-FFF2-40B4-BE49-F238E27FC236}">
                      <a16:creationId xmlns:a16="http://schemas.microsoft.com/office/drawing/2014/main" id="{88743387-D79F-D243-B59C-EC4DFCF81C14}"/>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0" name="Picture 4" descr="Get directions button - Free arrows icons">
                  <a:extLst>
                    <a:ext uri="{FF2B5EF4-FFF2-40B4-BE49-F238E27FC236}">
                      <a16:creationId xmlns:a16="http://schemas.microsoft.com/office/drawing/2014/main" id="{90492B80-CE91-9E46-9233-E79B5C334B49}"/>
                    </a:ext>
                  </a:extLst>
                </p:cNvPr>
                <p:cNvPicPr>
                  <a:picLocks noChangeAspect="1" noChangeArrowheads="1"/>
                </p:cNvPicPr>
                <p:nvPr/>
              </p:nvPicPr>
              <p:blipFill>
                <a:blip r:embed="rId21">
                  <a:duotone>
                    <a:prstClr val="black"/>
                    <a:schemeClr val="accent3">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03078" y="2675928"/>
                  <a:ext cx="307776" cy="307776"/>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Oval 112">
                <a:extLst>
                  <a:ext uri="{FF2B5EF4-FFF2-40B4-BE49-F238E27FC236}">
                    <a16:creationId xmlns:a16="http://schemas.microsoft.com/office/drawing/2014/main" id="{EFA3D3B9-3A5A-0149-86D3-D8743E9692F7}"/>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114" name="Group 113">
                <a:extLst>
                  <a:ext uri="{FF2B5EF4-FFF2-40B4-BE49-F238E27FC236}">
                    <a16:creationId xmlns:a16="http://schemas.microsoft.com/office/drawing/2014/main" id="{F03E4EAA-56D3-A94F-AC34-4CA93F85BA39}"/>
                  </a:ext>
                </a:extLst>
              </p:cNvPr>
              <p:cNvGrpSpPr/>
              <p:nvPr/>
            </p:nvGrpSpPr>
            <p:grpSpPr>
              <a:xfrm>
                <a:off x="205666" y="3005764"/>
                <a:ext cx="1265441" cy="281764"/>
                <a:chOff x="162932" y="6330266"/>
                <a:chExt cx="1265441" cy="281764"/>
              </a:xfrm>
            </p:grpSpPr>
            <p:pic>
              <p:nvPicPr>
                <p:cNvPr id="115" name="Picture 2" descr="Late Icon #309591 - Free Icons Library">
                  <a:extLst>
                    <a:ext uri="{FF2B5EF4-FFF2-40B4-BE49-F238E27FC236}">
                      <a16:creationId xmlns:a16="http://schemas.microsoft.com/office/drawing/2014/main" id="{D768E753-5A17-574B-BCF2-5E878443473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8" descr="Clock circular outline - Free Tools and utensils icons">
                  <a:extLst>
                    <a:ext uri="{FF2B5EF4-FFF2-40B4-BE49-F238E27FC236}">
                      <a16:creationId xmlns:a16="http://schemas.microsoft.com/office/drawing/2014/main" id="{0688B6C5-6DD0-134A-8A2B-7F89F2A6C30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C552A92E-AF68-0145-8E35-EE103CAF91B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18" name="TextBox 117">
                  <a:extLst>
                    <a:ext uri="{FF2B5EF4-FFF2-40B4-BE49-F238E27FC236}">
                      <a16:creationId xmlns:a16="http://schemas.microsoft.com/office/drawing/2014/main" id="{E493CD1F-2357-C94A-A644-9D828B438C7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pic>
          <p:nvPicPr>
            <p:cNvPr id="126" name="Picture 2" descr="Tick mark - Free signs icons">
              <a:extLst>
                <a:ext uri="{FF2B5EF4-FFF2-40B4-BE49-F238E27FC236}">
                  <a16:creationId xmlns:a16="http://schemas.microsoft.com/office/drawing/2014/main" id="{7CEB4E20-D95C-CC49-945E-0C0F4243C18B}"/>
                </a:ext>
              </a:extLst>
            </p:cNvPr>
            <p:cNvPicPr>
              <a:picLocks noChangeAspect="1" noChangeArrowheads="1"/>
            </p:cNvPicPr>
            <p:nvPr/>
          </p:nvPicPr>
          <p:blipFill>
            <a:blip r:embed="rId31">
              <a:alphaModFix/>
              <a:duotone>
                <a:schemeClr val="accent3">
                  <a:shade val="45000"/>
                  <a:satMod val="135000"/>
                </a:schemeClr>
                <a:prstClr val="white"/>
              </a:duotone>
              <a:extLst>
                <a:ext uri="{BEBA8EAE-BF5A-486C-A8C5-ECC9F3942E4B}">
                  <a14:imgProps xmlns:a14="http://schemas.microsoft.com/office/drawing/2010/main">
                    <a14:imgLayer r:embed="rId3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25274" y="2722345"/>
              <a:ext cx="229190" cy="2530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0" name="Oval 199">
            <a:extLst>
              <a:ext uri="{FF2B5EF4-FFF2-40B4-BE49-F238E27FC236}">
                <a16:creationId xmlns:a16="http://schemas.microsoft.com/office/drawing/2014/main" id="{796C7980-99DB-DA4B-8A9B-8B4BACB3ABFE}"/>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01" name="Picture 4" descr="Get directions button - Free arrows icons">
            <a:extLst>
              <a:ext uri="{FF2B5EF4-FFF2-40B4-BE49-F238E27FC236}">
                <a16:creationId xmlns:a16="http://schemas.microsoft.com/office/drawing/2014/main" id="{A76B4DD0-29DF-F14A-BF21-B91CE646500E}"/>
              </a:ext>
            </a:extLst>
          </p:cNvPr>
          <p:cNvPicPr>
            <a:picLocks noChangeAspect="1" noChangeArrowheads="1"/>
          </p:cNvPicPr>
          <p:nvPr/>
        </p:nvPicPr>
        <p:blipFill>
          <a:blip r:embed="rId21">
            <a:duotone>
              <a:prstClr val="black"/>
              <a:schemeClr val="accent3">
                <a:tint val="45000"/>
                <a:satMod val="400000"/>
              </a:schemeClr>
            </a:duotone>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337346" y="9479704"/>
            <a:ext cx="307776" cy="307776"/>
          </a:xfrm>
          <a:prstGeom prst="rect">
            <a:avLst/>
          </a:prstGeom>
          <a:noFill/>
          <a:extLst>
            <a:ext uri="{909E8E84-426E-40DD-AFC4-6F175D3DCCD1}">
              <a14:hiddenFill xmlns:a14="http://schemas.microsoft.com/office/drawing/2010/main">
                <a:solidFill>
                  <a:srgbClr val="FFFFFF"/>
                </a:solidFill>
              </a14:hiddenFill>
            </a:ext>
          </a:extLst>
        </p:spPr>
      </p:pic>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31">
            <a:alphaModFix/>
            <a:duotone>
              <a:schemeClr val="accent3">
                <a:shade val="45000"/>
                <a:satMod val="135000"/>
              </a:schemeClr>
              <a:prstClr val="white"/>
            </a:duotone>
            <a:extLst>
              <a:ext uri="{BEBA8EAE-BF5A-486C-A8C5-ECC9F3942E4B}">
                <a14:imgProps xmlns:a14="http://schemas.microsoft.com/office/drawing/2010/main">
                  <a14:imgLayer r:embed="rId3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9"/>
            <a:ext cx="2398492" cy="809801"/>
            <a:chOff x="74211" y="4092985"/>
            <a:chExt cx="2398492" cy="809801"/>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5"/>
              <a:ext cx="1956214" cy="809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322618" y="4570479"/>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1446768" y="4570479"/>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27">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29">
              <a:lum bright="70000" contrast="-70000"/>
              <a:extLst>
                <a:ext uri="{BEBA8EAE-BF5A-486C-A8C5-ECC9F3942E4B}">
                  <a14:imgProps xmlns:a14="http://schemas.microsoft.com/office/drawing/2010/main">
                    <a14:imgLayer r:embed="rId30">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84792" y="3932614"/>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8" name="Picture 6" descr="Plus sign - Free signs icons">
            <a:extLst>
              <a:ext uri="{FF2B5EF4-FFF2-40B4-BE49-F238E27FC236}">
                <a16:creationId xmlns:a16="http://schemas.microsoft.com/office/drawing/2014/main" id="{02971917-BBF6-8040-9EB5-52DD86DE8D4C}"/>
              </a:ext>
            </a:extLst>
          </p:cNvPr>
          <p:cNvPicPr>
            <a:picLocks noChangeAspect="1" noChangeArrowheads="1"/>
          </p:cNvPicPr>
          <p:nvPr/>
        </p:nvPicPr>
        <p:blipFill>
          <a:blip r:embed="rId37">
            <a:lum bright="70000" contrast="-70000"/>
            <a:extLst>
              <a:ext uri="{BEBA8EAE-BF5A-486C-A8C5-ECC9F3942E4B}">
                <a14:imgProps xmlns:a14="http://schemas.microsoft.com/office/drawing/2010/main">
                  <a14:imgLayer r:embed="rId3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4843386" y="9366980"/>
            <a:ext cx="220753" cy="220753"/>
          </a:xfrm>
          <a:prstGeom prst="rect">
            <a:avLst/>
          </a:prstGeom>
          <a:noFill/>
          <a:extLst>
            <a:ext uri="{909E8E84-426E-40DD-AFC4-6F175D3DCCD1}">
              <a14:hiddenFill xmlns:a14="http://schemas.microsoft.com/office/drawing/2010/main">
                <a:solidFill>
                  <a:srgbClr val="FFFFFF"/>
                </a:solidFill>
              </a14:hiddenFill>
            </a:ext>
          </a:extLst>
        </p:spPr>
      </p:pic>
      <p:sp>
        <p:nvSpPr>
          <p:cNvPr id="167" name="Rectangle 166">
            <a:hlinkClick r:id="rId39" action="ppaction://hlinksldjump"/>
            <a:extLst>
              <a:ext uri="{FF2B5EF4-FFF2-40B4-BE49-F238E27FC236}">
                <a16:creationId xmlns:a16="http://schemas.microsoft.com/office/drawing/2014/main" id="{882DFC83-B554-8D45-8CFB-7B282917553E}"/>
              </a:ext>
            </a:extLst>
          </p:cNvPr>
          <p:cNvSpPr/>
          <p:nvPr/>
        </p:nvSpPr>
        <p:spPr>
          <a:xfrm>
            <a:off x="-9306" y="0"/>
            <a:ext cx="6849980" cy="99075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1E1F7F6-0115-5F40-9FB4-F458934CE7A0}"/>
              </a:ext>
            </a:extLst>
          </p:cNvPr>
          <p:cNvSpPr/>
          <p:nvPr/>
        </p:nvSpPr>
        <p:spPr>
          <a:xfrm>
            <a:off x="410344" y="3708752"/>
            <a:ext cx="6027758" cy="34214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Subtitle 1">
            <a:extLst>
              <a:ext uri="{FF2B5EF4-FFF2-40B4-BE49-F238E27FC236}">
                <a16:creationId xmlns:a16="http://schemas.microsoft.com/office/drawing/2014/main" id="{D0DF753F-67C9-D944-B840-2830ECF4463C}"/>
              </a:ext>
            </a:extLst>
          </p:cNvPr>
          <p:cNvSpPr txBox="1">
            <a:spLocks/>
          </p:cNvSpPr>
          <p:nvPr/>
        </p:nvSpPr>
        <p:spPr>
          <a:xfrm>
            <a:off x="2310136" y="4273276"/>
            <a:ext cx="2237728" cy="735164"/>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4000" b="1" i="1" dirty="0">
                <a:solidFill>
                  <a:schemeClr val="tx1"/>
                </a:solidFill>
              </a:rPr>
              <a:t>Success</a:t>
            </a:r>
            <a:endParaRPr lang="en-GB" sz="3200" b="1" i="1" dirty="0">
              <a:solidFill>
                <a:schemeClr val="tx1"/>
              </a:solidFill>
            </a:endParaRPr>
          </a:p>
        </p:txBody>
      </p:sp>
      <p:pic>
        <p:nvPicPr>
          <p:cNvPr id="173" name="Picture 6" descr="Plus sign - Free signs icons">
            <a:hlinkClick r:id="rId39" action="ppaction://hlinksldjump"/>
            <a:extLst>
              <a:ext uri="{FF2B5EF4-FFF2-40B4-BE49-F238E27FC236}">
                <a16:creationId xmlns:a16="http://schemas.microsoft.com/office/drawing/2014/main" id="{D73E853B-AAEB-4C47-A137-D0BD3C056178}"/>
              </a:ext>
            </a:extLst>
          </p:cNvPr>
          <p:cNvPicPr>
            <a:picLocks noChangeAspect="1" noChangeArrowheads="1"/>
          </p:cNvPicPr>
          <p:nvPr/>
        </p:nvPicPr>
        <p:blipFill>
          <a:blip r:embed="rId37">
            <a:lum bright="70000" contrast="-70000"/>
            <a:extLst>
              <a:ext uri="{BEBA8EAE-BF5A-486C-A8C5-ECC9F3942E4B}">
                <a14:imgProps xmlns:a14="http://schemas.microsoft.com/office/drawing/2010/main">
                  <a14:imgLayer r:embed="rId3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866554">
            <a:off x="6096763" y="3835456"/>
            <a:ext cx="220753" cy="22075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DA13A91-46F3-AB4F-ADFC-D5B64D7AECB3}"/>
              </a:ext>
            </a:extLst>
          </p:cNvPr>
          <p:cNvCxnSpPr>
            <a:cxnSpLocks/>
          </p:cNvCxnSpPr>
          <p:nvPr/>
        </p:nvCxnSpPr>
        <p:spPr>
          <a:xfrm flipV="1">
            <a:off x="1022731" y="4838253"/>
            <a:ext cx="5069240" cy="1789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050" name="Picture 2" descr="Checkmark Icon Flat - Icon Shop - Download free icons for commercial use">
            <a:extLst>
              <a:ext uri="{FF2B5EF4-FFF2-40B4-BE49-F238E27FC236}">
                <a16:creationId xmlns:a16="http://schemas.microsoft.com/office/drawing/2014/main" id="{70805353-8B5D-D74F-9CD2-C7649AD93F03}"/>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18505" y="5166095"/>
            <a:ext cx="1294467" cy="1294467"/>
          </a:xfrm>
          <a:prstGeom prst="rect">
            <a:avLst/>
          </a:prstGeom>
          <a:noFill/>
          <a:extLst>
            <a:ext uri="{909E8E84-426E-40DD-AFC4-6F175D3DCCD1}">
              <a14:hiddenFill xmlns:a14="http://schemas.microsoft.com/office/drawing/2010/main">
                <a:solidFill>
                  <a:srgbClr val="FFFFFF"/>
                </a:solidFill>
              </a14:hiddenFill>
            </a:ext>
          </a:extLst>
        </p:spPr>
      </p:pic>
      <p:sp>
        <p:nvSpPr>
          <p:cNvPr id="179" name="Subtitle 1">
            <a:extLst>
              <a:ext uri="{FF2B5EF4-FFF2-40B4-BE49-F238E27FC236}">
                <a16:creationId xmlns:a16="http://schemas.microsoft.com/office/drawing/2014/main" id="{B67469A8-5195-654D-9435-812438F0E265}"/>
              </a:ext>
            </a:extLst>
          </p:cNvPr>
          <p:cNvSpPr txBox="1">
            <a:spLocks/>
          </p:cNvSpPr>
          <p:nvPr/>
        </p:nvSpPr>
        <p:spPr>
          <a:xfrm>
            <a:off x="2429738" y="5451226"/>
            <a:ext cx="3611033" cy="735164"/>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000" dirty="0">
                <a:solidFill>
                  <a:schemeClr val="tx1"/>
                </a:solidFill>
              </a:rPr>
              <a:t>Your plan has been successfully saved!</a:t>
            </a:r>
          </a:p>
        </p:txBody>
      </p:sp>
    </p:spTree>
    <p:extLst>
      <p:ext uri="{BB962C8B-B14F-4D97-AF65-F5344CB8AC3E}">
        <p14:creationId xmlns:p14="http://schemas.microsoft.com/office/powerpoint/2010/main" val="664498828"/>
      </p:ext>
    </p:extLst>
  </p:cSld>
  <p:clrMapOvr>
    <a:masterClrMapping/>
  </p:clrMapOvr>
  <mc:AlternateContent xmlns:mc="http://schemas.openxmlformats.org/markup-compatibility/2006" xmlns:p14="http://schemas.microsoft.com/office/powerpoint/2010/main">
    <mc:Choice Requires="p14">
      <p:transition spd="slow" p14:dur="2000" advTm="1500"/>
    </mc:Choice>
    <mc:Fallback xmlns="">
      <p:transition spd="slow" advTm="15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a:prstGeom prst="rect">
            <a:avLst/>
          </a:prstGeom>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hlinkClick r:id="rId5" action="ppaction://hlinksldjump"/>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3">
            <a:extLst>
              <a:ext uri="{BEBA8EAE-BF5A-486C-A8C5-ECC9F3942E4B}">
                <a14:imgProps xmlns:a14="http://schemas.microsoft.com/office/drawing/2010/main">
                  <a14:imgLayer r:embed="rId6">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11">
            <a:alphaModFix/>
            <a:duotone>
              <a:schemeClr val="accent3">
                <a:shade val="45000"/>
                <a:satMod val="135000"/>
              </a:schemeClr>
              <a:prstClr val="white"/>
            </a:duotone>
            <a:extLst>
              <a:ext uri="{BEBA8EAE-BF5A-486C-A8C5-ECC9F3942E4B}">
                <a14:imgProps xmlns:a14="http://schemas.microsoft.com/office/drawing/2010/main">
                  <a14:imgLayer r:embed="rId12">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9"/>
            <a:ext cx="2398492" cy="1010367"/>
            <a:chOff x="74211" y="4092985"/>
            <a:chExt cx="2398492" cy="1010367"/>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5"/>
              <a:ext cx="1956214" cy="10103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051" y="4824281"/>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321359" y="4831462"/>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69129" y="3945959"/>
            <a:ext cx="2089569"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TextBox 170">
            <a:extLst>
              <a:ext uri="{FF2B5EF4-FFF2-40B4-BE49-F238E27FC236}">
                <a16:creationId xmlns:a16="http://schemas.microsoft.com/office/drawing/2014/main" id="{915299F0-9F6C-DF49-8619-A8E0A03084DF}"/>
              </a:ext>
            </a:extLst>
          </p:cNvPr>
          <p:cNvSpPr txBox="1"/>
          <p:nvPr/>
        </p:nvSpPr>
        <p:spPr>
          <a:xfrm>
            <a:off x="3981727" y="285357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2.30p.m–</a:t>
            </a:r>
          </a:p>
          <a:p>
            <a:r>
              <a:rPr lang="en-GB" sz="900" b="1" i="1" dirty="0">
                <a:solidFill>
                  <a:schemeClr val="bg1"/>
                </a:solidFill>
                <a:latin typeface="Lora" panose="02000503000000020004" pitchFamily="2" charset="77"/>
                <a:ea typeface="Roboto" panose="02000000000000000000" pitchFamily="2" charset="0"/>
              </a:rPr>
              <a:t>3.00p.m</a:t>
            </a:r>
          </a:p>
        </p:txBody>
      </p:sp>
      <p:sp>
        <p:nvSpPr>
          <p:cNvPr id="172" name="TextBox 171">
            <a:extLst>
              <a:ext uri="{FF2B5EF4-FFF2-40B4-BE49-F238E27FC236}">
                <a16:creationId xmlns:a16="http://schemas.microsoft.com/office/drawing/2014/main" id="{C44F5CAA-4617-B04C-A8B6-EB0ED2AC4F95}"/>
              </a:ext>
            </a:extLst>
          </p:cNvPr>
          <p:cNvSpPr txBox="1"/>
          <p:nvPr/>
        </p:nvSpPr>
        <p:spPr>
          <a:xfrm>
            <a:off x="5992905" y="415016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73" name="TextBox 172">
            <a:extLst>
              <a:ext uri="{FF2B5EF4-FFF2-40B4-BE49-F238E27FC236}">
                <a16:creationId xmlns:a16="http://schemas.microsoft.com/office/drawing/2014/main" id="{1A67EE54-6E3F-994E-A677-D6E12A16E297}"/>
              </a:ext>
            </a:extLst>
          </p:cNvPr>
          <p:cNvSpPr txBox="1"/>
          <p:nvPr/>
        </p:nvSpPr>
        <p:spPr>
          <a:xfrm>
            <a:off x="6067629" y="526099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4.10p.m–</a:t>
            </a:r>
          </a:p>
          <a:p>
            <a:r>
              <a:rPr lang="en-GB" sz="900" b="1" i="1" dirty="0">
                <a:solidFill>
                  <a:schemeClr val="bg1"/>
                </a:solidFill>
                <a:latin typeface="Lora" panose="02000503000000020004" pitchFamily="2" charset="77"/>
                <a:ea typeface="Roboto" panose="02000000000000000000" pitchFamily="2" charset="0"/>
              </a:rPr>
              <a:t>5.50p.m</a:t>
            </a:r>
          </a:p>
        </p:txBody>
      </p:sp>
      <p:sp>
        <p:nvSpPr>
          <p:cNvPr id="174" name="TextBox 173">
            <a:extLst>
              <a:ext uri="{FF2B5EF4-FFF2-40B4-BE49-F238E27FC236}">
                <a16:creationId xmlns:a16="http://schemas.microsoft.com/office/drawing/2014/main" id="{926A20B7-4A64-494F-AB84-B1313AC3A5F1}"/>
              </a:ext>
            </a:extLst>
          </p:cNvPr>
          <p:cNvSpPr txBox="1"/>
          <p:nvPr/>
        </p:nvSpPr>
        <p:spPr>
          <a:xfrm>
            <a:off x="5906300" y="632882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6.00p.m–</a:t>
            </a:r>
          </a:p>
          <a:p>
            <a:r>
              <a:rPr lang="en-GB" sz="900" b="1" i="1">
                <a:solidFill>
                  <a:schemeClr val="bg1"/>
                </a:solidFill>
                <a:latin typeface="Lora" panose="02000503000000020004" pitchFamily="2" charset="77"/>
                <a:ea typeface="Roboto" panose="02000000000000000000" pitchFamily="2" charset="0"/>
              </a:rPr>
              <a:t>6.30p</a:t>
            </a:r>
            <a:r>
              <a:rPr lang="en-GB" sz="900" b="1" i="1" dirty="0">
                <a:solidFill>
                  <a:schemeClr val="bg1"/>
                </a:solidFill>
                <a:latin typeface="Lora" panose="02000503000000020004" pitchFamily="2" charset="77"/>
                <a:ea typeface="Roboto" panose="02000000000000000000" pitchFamily="2" charset="0"/>
              </a:rPr>
              <a:t>.m</a:t>
            </a:r>
          </a:p>
        </p:txBody>
      </p:sp>
      <p:sp>
        <p:nvSpPr>
          <p:cNvPr id="175" name="Rectangle 174">
            <a:hlinkClick r:id="rId20" action="ppaction://hlinksldjump"/>
            <a:extLst>
              <a:ext uri="{FF2B5EF4-FFF2-40B4-BE49-F238E27FC236}">
                <a16:creationId xmlns:a16="http://schemas.microsoft.com/office/drawing/2014/main" id="{6FE0A0E8-BA19-EF43-8FB9-DDFDC315F3A8}"/>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9" name="Group 178">
            <a:extLst>
              <a:ext uri="{FF2B5EF4-FFF2-40B4-BE49-F238E27FC236}">
                <a16:creationId xmlns:a16="http://schemas.microsoft.com/office/drawing/2014/main" id="{3E249ED9-CCC4-554D-953B-F43784F87C94}"/>
              </a:ext>
            </a:extLst>
          </p:cNvPr>
          <p:cNvGrpSpPr/>
          <p:nvPr/>
        </p:nvGrpSpPr>
        <p:grpSpPr>
          <a:xfrm>
            <a:off x="74211" y="1785535"/>
            <a:ext cx="5093139" cy="8319276"/>
            <a:chOff x="74211" y="1785535"/>
            <a:chExt cx="5093139" cy="8319276"/>
          </a:xfrm>
        </p:grpSpPr>
        <p:grpSp>
          <p:nvGrpSpPr>
            <p:cNvPr id="180" name="Group 179">
              <a:extLst>
                <a:ext uri="{FF2B5EF4-FFF2-40B4-BE49-F238E27FC236}">
                  <a16:creationId xmlns:a16="http://schemas.microsoft.com/office/drawing/2014/main" id="{3B5F5B6F-8F0A-CD43-9591-E8AD3FA5A1C2}"/>
                </a:ext>
              </a:extLst>
            </p:cNvPr>
            <p:cNvGrpSpPr/>
            <p:nvPr/>
          </p:nvGrpSpPr>
          <p:grpSpPr>
            <a:xfrm>
              <a:off x="74211" y="1785535"/>
              <a:ext cx="5093139" cy="6637721"/>
              <a:chOff x="74211" y="1785535"/>
              <a:chExt cx="5093139" cy="6637721"/>
            </a:xfrm>
          </p:grpSpPr>
          <p:grpSp>
            <p:nvGrpSpPr>
              <p:cNvPr id="223" name="Group 222">
                <a:extLst>
                  <a:ext uri="{FF2B5EF4-FFF2-40B4-BE49-F238E27FC236}">
                    <a16:creationId xmlns:a16="http://schemas.microsoft.com/office/drawing/2014/main" id="{B680186A-9147-C248-800F-7CF21186B23F}"/>
                  </a:ext>
                </a:extLst>
              </p:cNvPr>
              <p:cNvGrpSpPr/>
              <p:nvPr/>
            </p:nvGrpSpPr>
            <p:grpSpPr>
              <a:xfrm>
                <a:off x="74211" y="5196268"/>
                <a:ext cx="2423482" cy="1530006"/>
                <a:chOff x="74211" y="5196268"/>
                <a:chExt cx="2423482" cy="1530006"/>
              </a:xfrm>
            </p:grpSpPr>
            <p:sp>
              <p:nvSpPr>
                <p:cNvPr id="309" name="Rectangle 308">
                  <a:extLst>
                    <a:ext uri="{FF2B5EF4-FFF2-40B4-BE49-F238E27FC236}">
                      <a16:creationId xmlns:a16="http://schemas.microsoft.com/office/drawing/2014/main" id="{100C6B06-96B2-A241-9620-E8AED242D5E3}"/>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0" name="Picture 16" descr="Everything Harry Potter at Hong Kong&amp;#39;s new café! | theHive.Asia">
                  <a:extLst>
                    <a:ext uri="{FF2B5EF4-FFF2-40B4-BE49-F238E27FC236}">
                      <a16:creationId xmlns:a16="http://schemas.microsoft.com/office/drawing/2014/main" id="{12C06F5E-5722-C643-BCCA-4FCBA4AE526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a:extLst>
                    <a:ext uri="{FF2B5EF4-FFF2-40B4-BE49-F238E27FC236}">
                      <a16:creationId xmlns:a16="http://schemas.microsoft.com/office/drawing/2014/main" id="{A90DE6DF-ED07-6647-876F-A7C4524F7E7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312" name="TextBox 311">
                  <a:extLst>
                    <a:ext uri="{FF2B5EF4-FFF2-40B4-BE49-F238E27FC236}">
                      <a16:creationId xmlns:a16="http://schemas.microsoft.com/office/drawing/2014/main" id="{A7D63589-4FA7-4B4D-B820-94B2DF478092}"/>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313" name="Oval 312">
                  <a:extLst>
                    <a:ext uri="{FF2B5EF4-FFF2-40B4-BE49-F238E27FC236}">
                      <a16:creationId xmlns:a16="http://schemas.microsoft.com/office/drawing/2014/main" id="{79E2E5A2-25AD-6E47-A2FA-03208A30E9FB}"/>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4" name="Oval 313">
                  <a:extLst>
                    <a:ext uri="{FF2B5EF4-FFF2-40B4-BE49-F238E27FC236}">
                      <a16:creationId xmlns:a16="http://schemas.microsoft.com/office/drawing/2014/main" id="{6A0C7460-3397-694D-BB06-CBDE1A040E61}"/>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315" name="Group 314">
                  <a:extLst>
                    <a:ext uri="{FF2B5EF4-FFF2-40B4-BE49-F238E27FC236}">
                      <a16:creationId xmlns:a16="http://schemas.microsoft.com/office/drawing/2014/main" id="{0227C65F-03B9-2A43-9515-22A17B5CBE22}"/>
                    </a:ext>
                  </a:extLst>
                </p:cNvPr>
                <p:cNvGrpSpPr/>
                <p:nvPr/>
              </p:nvGrpSpPr>
              <p:grpSpPr>
                <a:xfrm>
                  <a:off x="179440" y="6304917"/>
                  <a:ext cx="1265441" cy="281764"/>
                  <a:chOff x="162932" y="6330266"/>
                  <a:chExt cx="1265441" cy="281764"/>
                </a:xfrm>
              </p:grpSpPr>
              <p:pic>
                <p:nvPicPr>
                  <p:cNvPr id="316" name="Picture 2" descr="Late Icon #309591 - Free Icons Library">
                    <a:extLst>
                      <a:ext uri="{FF2B5EF4-FFF2-40B4-BE49-F238E27FC236}">
                        <a16:creationId xmlns:a16="http://schemas.microsoft.com/office/drawing/2014/main" id="{A09E5E60-B3A4-A449-83F7-A28342BC425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8" descr="Clock circular outline - Free Tools and utensils icons">
                    <a:extLst>
                      <a:ext uri="{FF2B5EF4-FFF2-40B4-BE49-F238E27FC236}">
                        <a16:creationId xmlns:a16="http://schemas.microsoft.com/office/drawing/2014/main" id="{2A366E48-DD7C-264C-8534-2F4E3F5C85B8}"/>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18" name="TextBox 317">
                    <a:extLst>
                      <a:ext uri="{FF2B5EF4-FFF2-40B4-BE49-F238E27FC236}">
                        <a16:creationId xmlns:a16="http://schemas.microsoft.com/office/drawing/2014/main" id="{9E9BE47D-2D8C-E549-BB0C-820138BC6710}"/>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319" name="TextBox 318">
                    <a:extLst>
                      <a:ext uri="{FF2B5EF4-FFF2-40B4-BE49-F238E27FC236}">
                        <a16:creationId xmlns:a16="http://schemas.microsoft.com/office/drawing/2014/main" id="{80C1E5F0-69A5-B24E-8318-EF15664AB2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224" name="Group 223">
                <a:extLst>
                  <a:ext uri="{FF2B5EF4-FFF2-40B4-BE49-F238E27FC236}">
                    <a16:creationId xmlns:a16="http://schemas.microsoft.com/office/drawing/2014/main" id="{90C16182-39FF-624F-99A6-E9EBD60F4086}"/>
                  </a:ext>
                </a:extLst>
              </p:cNvPr>
              <p:cNvGrpSpPr/>
              <p:nvPr/>
            </p:nvGrpSpPr>
            <p:grpSpPr>
              <a:xfrm>
                <a:off x="74211" y="3486483"/>
                <a:ext cx="2397466" cy="1534781"/>
                <a:chOff x="74211" y="3486483"/>
                <a:chExt cx="2397466" cy="1534781"/>
              </a:xfrm>
            </p:grpSpPr>
            <p:sp>
              <p:nvSpPr>
                <p:cNvPr id="296" name="Rectangle 295">
                  <a:extLst>
                    <a:ext uri="{FF2B5EF4-FFF2-40B4-BE49-F238E27FC236}">
                      <a16:creationId xmlns:a16="http://schemas.microsoft.com/office/drawing/2014/main" id="{40283AC5-6C7E-DC4F-97A6-A68B1DAFBC75}"/>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7" name="Picture 2" descr="Singapore river rapid ride">
                  <a:extLst>
                    <a:ext uri="{FF2B5EF4-FFF2-40B4-BE49-F238E27FC236}">
                      <a16:creationId xmlns:a16="http://schemas.microsoft.com/office/drawing/2014/main" id="{5F56E690-A756-0643-A615-C8013FB529B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298" name="Oval 297">
                  <a:extLst>
                    <a:ext uri="{FF2B5EF4-FFF2-40B4-BE49-F238E27FC236}">
                      <a16:creationId xmlns:a16="http://schemas.microsoft.com/office/drawing/2014/main" id="{383EC031-7978-594F-9D67-2E95B82E0581}"/>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9" name="Oval 298">
                  <a:extLst>
                    <a:ext uri="{FF2B5EF4-FFF2-40B4-BE49-F238E27FC236}">
                      <a16:creationId xmlns:a16="http://schemas.microsoft.com/office/drawing/2014/main" id="{8A016B35-FEDB-B44F-91D0-2DD234D8F244}"/>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00" name="Picture 10" descr="Height Limit Icons - Download Free Vector Icons | Noun Project">
                  <a:extLst>
                    <a:ext uri="{FF2B5EF4-FFF2-40B4-BE49-F238E27FC236}">
                      <a16:creationId xmlns:a16="http://schemas.microsoft.com/office/drawing/2014/main" id="{70FE27FE-36A3-C843-B9A4-2D53042FDEF5}"/>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301" name="Group 300">
                  <a:extLst>
                    <a:ext uri="{FF2B5EF4-FFF2-40B4-BE49-F238E27FC236}">
                      <a16:creationId xmlns:a16="http://schemas.microsoft.com/office/drawing/2014/main" id="{DB60DD96-E799-574D-BCFD-2615F127B1AD}"/>
                    </a:ext>
                  </a:extLst>
                </p:cNvPr>
                <p:cNvGrpSpPr/>
                <p:nvPr/>
              </p:nvGrpSpPr>
              <p:grpSpPr>
                <a:xfrm>
                  <a:off x="198248" y="4556489"/>
                  <a:ext cx="1265441" cy="281764"/>
                  <a:chOff x="162932" y="6330266"/>
                  <a:chExt cx="1265441" cy="281764"/>
                </a:xfrm>
              </p:grpSpPr>
              <p:pic>
                <p:nvPicPr>
                  <p:cNvPr id="305" name="Picture 2" descr="Late Icon #309591 - Free Icons Library">
                    <a:extLst>
                      <a:ext uri="{FF2B5EF4-FFF2-40B4-BE49-F238E27FC236}">
                        <a16:creationId xmlns:a16="http://schemas.microsoft.com/office/drawing/2014/main" id="{8176F661-5EDD-974F-9132-91605298372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8" descr="Clock circular outline - Free Tools and utensils icons">
                    <a:extLst>
                      <a:ext uri="{FF2B5EF4-FFF2-40B4-BE49-F238E27FC236}">
                        <a16:creationId xmlns:a16="http://schemas.microsoft.com/office/drawing/2014/main" id="{5A2F0141-843A-AF41-9132-D237FA64A817}"/>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07" name="TextBox 306">
                    <a:extLst>
                      <a:ext uri="{FF2B5EF4-FFF2-40B4-BE49-F238E27FC236}">
                        <a16:creationId xmlns:a16="http://schemas.microsoft.com/office/drawing/2014/main" id="{1C79AE48-BFE5-3F4C-8FAC-BEC4071E05B3}"/>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308" name="TextBox 307">
                    <a:extLst>
                      <a:ext uri="{FF2B5EF4-FFF2-40B4-BE49-F238E27FC236}">
                        <a16:creationId xmlns:a16="http://schemas.microsoft.com/office/drawing/2014/main" id="{4E88BD97-C3CB-264E-8BB8-A7BF4298D9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302" name="TextBox 301">
                  <a:extLst>
                    <a:ext uri="{FF2B5EF4-FFF2-40B4-BE49-F238E27FC236}">
                      <a16:creationId xmlns:a16="http://schemas.microsoft.com/office/drawing/2014/main" id="{E5181EC8-7661-1A48-87B9-0740B867E8AA}"/>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303" name="TextBox 302">
                  <a:extLst>
                    <a:ext uri="{FF2B5EF4-FFF2-40B4-BE49-F238E27FC236}">
                      <a16:creationId xmlns:a16="http://schemas.microsoft.com/office/drawing/2014/main" id="{7C00BE0D-A8EF-7646-914B-CA71512004D3}"/>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304" name="TextBox 303">
                  <a:extLst>
                    <a:ext uri="{FF2B5EF4-FFF2-40B4-BE49-F238E27FC236}">
                      <a16:creationId xmlns:a16="http://schemas.microsoft.com/office/drawing/2014/main" id="{328E8C91-93A8-5749-8B0C-F50725FEFD9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25" name="Group 224">
                <a:extLst>
                  <a:ext uri="{FF2B5EF4-FFF2-40B4-BE49-F238E27FC236}">
                    <a16:creationId xmlns:a16="http://schemas.microsoft.com/office/drawing/2014/main" id="{9C7F221F-6448-F64F-A686-4F324CBE8831}"/>
                  </a:ext>
                </a:extLst>
              </p:cNvPr>
              <p:cNvGrpSpPr/>
              <p:nvPr/>
            </p:nvGrpSpPr>
            <p:grpSpPr>
              <a:xfrm>
                <a:off x="74211" y="1785535"/>
                <a:ext cx="2462397" cy="1515500"/>
                <a:chOff x="74211" y="1785535"/>
                <a:chExt cx="2462397" cy="1515500"/>
              </a:xfrm>
            </p:grpSpPr>
            <p:sp>
              <p:nvSpPr>
                <p:cNvPr id="262" name="Rectangle 261">
                  <a:extLst>
                    <a:ext uri="{FF2B5EF4-FFF2-40B4-BE49-F238E27FC236}">
                      <a16:creationId xmlns:a16="http://schemas.microsoft.com/office/drawing/2014/main" id="{C91C1D47-5067-F442-BBD1-422596BFD822}"/>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TextBox 262">
                  <a:extLst>
                    <a:ext uri="{FF2B5EF4-FFF2-40B4-BE49-F238E27FC236}">
                      <a16:creationId xmlns:a16="http://schemas.microsoft.com/office/drawing/2014/main" id="{547F2CC9-5610-5848-A00D-83FB8FE44A5D}"/>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267" name="TextBox 266">
                  <a:extLst>
                    <a:ext uri="{FF2B5EF4-FFF2-40B4-BE49-F238E27FC236}">
                      <a16:creationId xmlns:a16="http://schemas.microsoft.com/office/drawing/2014/main" id="{E7164D92-A0E4-BF4F-8A97-92B0D38E225A}"/>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269" name="Group 268">
                  <a:extLst>
                    <a:ext uri="{FF2B5EF4-FFF2-40B4-BE49-F238E27FC236}">
                      <a16:creationId xmlns:a16="http://schemas.microsoft.com/office/drawing/2014/main" id="{CE560571-06AF-6E49-BC92-ED7B87A05711}"/>
                    </a:ext>
                  </a:extLst>
                </p:cNvPr>
                <p:cNvGrpSpPr/>
                <p:nvPr/>
              </p:nvGrpSpPr>
              <p:grpSpPr>
                <a:xfrm>
                  <a:off x="240394" y="2350445"/>
                  <a:ext cx="1633910" cy="514925"/>
                  <a:chOff x="0" y="933685"/>
                  <a:chExt cx="6899910" cy="2924628"/>
                </a:xfrm>
              </p:grpSpPr>
              <p:pic>
                <p:nvPicPr>
                  <p:cNvPr id="294" name="Picture 4" descr="World of Wizardry, The Shambles Harry Potter">
                    <a:extLst>
                      <a:ext uri="{FF2B5EF4-FFF2-40B4-BE49-F238E27FC236}">
                        <a16:creationId xmlns:a16="http://schemas.microsoft.com/office/drawing/2014/main" id="{39B84E74-A6D3-D84D-A7F5-43E3B5337BC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295" name="Rectangle 294">
                    <a:extLst>
                      <a:ext uri="{FF2B5EF4-FFF2-40B4-BE49-F238E27FC236}">
                        <a16:creationId xmlns:a16="http://schemas.microsoft.com/office/drawing/2014/main" id="{ACA18FAA-9CFA-9544-B8D7-7DD8E5613A46}"/>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0" name="TextBox 269">
                  <a:extLst>
                    <a:ext uri="{FF2B5EF4-FFF2-40B4-BE49-F238E27FC236}">
                      <a16:creationId xmlns:a16="http://schemas.microsoft.com/office/drawing/2014/main" id="{5FFBA7D8-2D33-8C43-9331-FE360710B818}"/>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271" name="Oval 270">
                  <a:extLst>
                    <a:ext uri="{FF2B5EF4-FFF2-40B4-BE49-F238E27FC236}">
                      <a16:creationId xmlns:a16="http://schemas.microsoft.com/office/drawing/2014/main" id="{85EEE0E0-7F3D-8046-B088-19C3937CFF87}"/>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2" name="Oval 271">
                  <a:extLst>
                    <a:ext uri="{FF2B5EF4-FFF2-40B4-BE49-F238E27FC236}">
                      <a16:creationId xmlns:a16="http://schemas.microsoft.com/office/drawing/2014/main" id="{6E55EF94-893B-CF48-8603-775762676D3E}"/>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289" name="Group 288">
                  <a:extLst>
                    <a:ext uri="{FF2B5EF4-FFF2-40B4-BE49-F238E27FC236}">
                      <a16:creationId xmlns:a16="http://schemas.microsoft.com/office/drawing/2014/main" id="{F9A3E018-7F0E-144C-BB92-EDEDE21C5AA9}"/>
                    </a:ext>
                  </a:extLst>
                </p:cNvPr>
                <p:cNvGrpSpPr/>
                <p:nvPr/>
              </p:nvGrpSpPr>
              <p:grpSpPr>
                <a:xfrm>
                  <a:off x="205666" y="3005764"/>
                  <a:ext cx="1265441" cy="281764"/>
                  <a:chOff x="162932" y="6330266"/>
                  <a:chExt cx="1265441" cy="281764"/>
                </a:xfrm>
              </p:grpSpPr>
              <p:pic>
                <p:nvPicPr>
                  <p:cNvPr id="290" name="Picture 2" descr="Late Icon #309591 - Free Icons Library">
                    <a:extLst>
                      <a:ext uri="{FF2B5EF4-FFF2-40B4-BE49-F238E27FC236}">
                        <a16:creationId xmlns:a16="http://schemas.microsoft.com/office/drawing/2014/main" id="{82F83959-526D-AA4C-AB2F-AC9CEFBE2D3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8" descr="Clock circular outline - Free Tools and utensils icons">
                    <a:extLst>
                      <a:ext uri="{FF2B5EF4-FFF2-40B4-BE49-F238E27FC236}">
                        <a16:creationId xmlns:a16="http://schemas.microsoft.com/office/drawing/2014/main" id="{FECFC39F-AFFB-5640-B01C-79E1122889FE}"/>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92" name="TextBox 291">
                    <a:extLst>
                      <a:ext uri="{FF2B5EF4-FFF2-40B4-BE49-F238E27FC236}">
                        <a16:creationId xmlns:a16="http://schemas.microsoft.com/office/drawing/2014/main" id="{B90E56EB-81F3-8A4C-8AE0-D6FCAB0999F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93" name="TextBox 292">
                    <a:extLst>
                      <a:ext uri="{FF2B5EF4-FFF2-40B4-BE49-F238E27FC236}">
                        <a16:creationId xmlns:a16="http://schemas.microsoft.com/office/drawing/2014/main" id="{EFAB500C-7CF8-3E4F-B333-C698B4EC84B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226" name="Group 225">
                <a:extLst>
                  <a:ext uri="{FF2B5EF4-FFF2-40B4-BE49-F238E27FC236}">
                    <a16:creationId xmlns:a16="http://schemas.microsoft.com/office/drawing/2014/main" id="{4EF813C2-02FC-6645-8FA0-1BDDD1837E07}"/>
                  </a:ext>
                </a:extLst>
              </p:cNvPr>
              <p:cNvGrpSpPr/>
              <p:nvPr/>
            </p:nvGrpSpPr>
            <p:grpSpPr>
              <a:xfrm>
                <a:off x="96154" y="6906052"/>
                <a:ext cx="5071196" cy="1517204"/>
                <a:chOff x="96154" y="6906052"/>
                <a:chExt cx="5071196" cy="1517204"/>
              </a:xfrm>
            </p:grpSpPr>
            <p:grpSp>
              <p:nvGrpSpPr>
                <p:cNvPr id="250" name="Group 249">
                  <a:extLst>
                    <a:ext uri="{FF2B5EF4-FFF2-40B4-BE49-F238E27FC236}">
                      <a16:creationId xmlns:a16="http://schemas.microsoft.com/office/drawing/2014/main" id="{696A76E8-D086-754B-9F0D-A3A17EE60144}"/>
                    </a:ext>
                  </a:extLst>
                </p:cNvPr>
                <p:cNvGrpSpPr/>
                <p:nvPr/>
              </p:nvGrpSpPr>
              <p:grpSpPr>
                <a:xfrm>
                  <a:off x="96154" y="6906052"/>
                  <a:ext cx="2589875" cy="1503331"/>
                  <a:chOff x="96154" y="6906052"/>
                  <a:chExt cx="2589875" cy="1503331"/>
                </a:xfrm>
              </p:grpSpPr>
              <p:sp>
                <p:nvSpPr>
                  <p:cNvPr id="252" name="Rectangle 251">
                    <a:extLst>
                      <a:ext uri="{FF2B5EF4-FFF2-40B4-BE49-F238E27FC236}">
                        <a16:creationId xmlns:a16="http://schemas.microsoft.com/office/drawing/2014/main" id="{AEEE0F9F-6867-C944-8272-253C9B16315E}"/>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3" name="Group 252">
                    <a:extLst>
                      <a:ext uri="{FF2B5EF4-FFF2-40B4-BE49-F238E27FC236}">
                        <a16:creationId xmlns:a16="http://schemas.microsoft.com/office/drawing/2014/main" id="{704CFF74-4197-B145-8857-FEDB6C15D519}"/>
                      </a:ext>
                    </a:extLst>
                  </p:cNvPr>
                  <p:cNvGrpSpPr/>
                  <p:nvPr/>
                </p:nvGrpSpPr>
                <p:grpSpPr>
                  <a:xfrm>
                    <a:off x="120957" y="6978274"/>
                    <a:ext cx="2565072" cy="449635"/>
                    <a:chOff x="92535" y="6920001"/>
                    <a:chExt cx="2565072" cy="449635"/>
                  </a:xfrm>
                </p:grpSpPr>
                <p:sp>
                  <p:nvSpPr>
                    <p:cNvPr id="260" name="TextBox 259">
                      <a:extLst>
                        <a:ext uri="{FF2B5EF4-FFF2-40B4-BE49-F238E27FC236}">
                          <a16:creationId xmlns:a16="http://schemas.microsoft.com/office/drawing/2014/main" id="{15208AEB-7A81-E347-A718-90E7A759C787}"/>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61" name="TextBox 260">
                      <a:extLst>
                        <a:ext uri="{FF2B5EF4-FFF2-40B4-BE49-F238E27FC236}">
                          <a16:creationId xmlns:a16="http://schemas.microsoft.com/office/drawing/2014/main" id="{E5BB8C85-8773-614E-906C-5769DEC90FFF}"/>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254" name="Picture 2" descr="THE WIZARDING WORLD OF HARRY POTTER™ | Universal Studios Japan | USJ">
                    <a:extLst>
                      <a:ext uri="{FF2B5EF4-FFF2-40B4-BE49-F238E27FC236}">
                        <a16:creationId xmlns:a16="http://schemas.microsoft.com/office/drawing/2014/main" id="{78046B8C-0829-2B41-BCE5-12E2E5A84E9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255" name="Group 254">
                    <a:extLst>
                      <a:ext uri="{FF2B5EF4-FFF2-40B4-BE49-F238E27FC236}">
                        <a16:creationId xmlns:a16="http://schemas.microsoft.com/office/drawing/2014/main" id="{3036AAD2-9B47-6D40-8DD0-B86C14A949C7}"/>
                      </a:ext>
                    </a:extLst>
                  </p:cNvPr>
                  <p:cNvGrpSpPr/>
                  <p:nvPr/>
                </p:nvGrpSpPr>
                <p:grpSpPr>
                  <a:xfrm>
                    <a:off x="238628" y="8030038"/>
                    <a:ext cx="624226" cy="281764"/>
                    <a:chOff x="161189" y="6312288"/>
                    <a:chExt cx="624226" cy="281764"/>
                  </a:xfrm>
                </p:grpSpPr>
                <p:pic>
                  <p:nvPicPr>
                    <p:cNvPr id="258" name="Picture 2" descr="Late Icon #309591 - Free Icons Library">
                      <a:extLst>
                        <a:ext uri="{FF2B5EF4-FFF2-40B4-BE49-F238E27FC236}">
                          <a16:creationId xmlns:a16="http://schemas.microsoft.com/office/drawing/2014/main" id="{6E63BB3A-644C-6B45-9548-10172178E5C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4FFF13FC-FF8C-8643-A779-31D06EF1E70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256" name="Oval 255">
                    <a:extLst>
                      <a:ext uri="{FF2B5EF4-FFF2-40B4-BE49-F238E27FC236}">
                        <a16:creationId xmlns:a16="http://schemas.microsoft.com/office/drawing/2014/main" id="{ACB12F9A-6F15-174C-9536-73B63B528D85}"/>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7" name="Oval 256">
                    <a:extLst>
                      <a:ext uri="{FF2B5EF4-FFF2-40B4-BE49-F238E27FC236}">
                        <a16:creationId xmlns:a16="http://schemas.microsoft.com/office/drawing/2014/main" id="{B3D0984A-C82F-DA4C-9337-56E740EDB53C}"/>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51" name="TextBox 250">
                  <a:extLst>
                    <a:ext uri="{FF2B5EF4-FFF2-40B4-BE49-F238E27FC236}">
                      <a16:creationId xmlns:a16="http://schemas.microsoft.com/office/drawing/2014/main" id="{94089BC0-89AB-3F4D-8513-B927AD218ACE}"/>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227" name="Group 226">
                <a:extLst>
                  <a:ext uri="{FF2B5EF4-FFF2-40B4-BE49-F238E27FC236}">
                    <a16:creationId xmlns:a16="http://schemas.microsoft.com/office/drawing/2014/main" id="{3F25BA56-23AB-E049-AA65-617B41213D38}"/>
                  </a:ext>
                </a:extLst>
              </p:cNvPr>
              <p:cNvGrpSpPr/>
              <p:nvPr/>
            </p:nvGrpSpPr>
            <p:grpSpPr>
              <a:xfrm>
                <a:off x="186349" y="2634807"/>
                <a:ext cx="1900352" cy="5714863"/>
                <a:chOff x="186349" y="2634807"/>
                <a:chExt cx="1900352" cy="5714863"/>
              </a:xfrm>
            </p:grpSpPr>
            <p:pic>
              <p:nvPicPr>
                <p:cNvPr id="228" name="Picture 2" descr="Halal Malaysia Logo Vector (.EPS) Free Download">
                  <a:extLst>
                    <a:ext uri="{FF2B5EF4-FFF2-40B4-BE49-F238E27FC236}">
                      <a16:creationId xmlns:a16="http://schemas.microsoft.com/office/drawing/2014/main" id="{70454157-DB01-CA4C-9406-DEB4263EB779}"/>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6" descr="Plant Based Icons - Download Free Vector Icons | Noun Project">
                  <a:extLst>
                    <a:ext uri="{FF2B5EF4-FFF2-40B4-BE49-F238E27FC236}">
                      <a16:creationId xmlns:a16="http://schemas.microsoft.com/office/drawing/2014/main" id="{18E602BB-ADC9-C744-A5E8-F8D4A9EEAF57}"/>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29">
                  <a:extLst>
                    <a:ext uri="{FF2B5EF4-FFF2-40B4-BE49-F238E27FC236}">
                      <a16:creationId xmlns:a16="http://schemas.microsoft.com/office/drawing/2014/main" id="{61B92695-0830-7F47-B156-F7CA6BD57F3D}"/>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Lst>
                </a:blip>
                <a:stretch>
                  <a:fillRect/>
                </a:stretch>
              </p:blipFill>
              <p:spPr>
                <a:xfrm>
                  <a:off x="1235923" y="7865730"/>
                  <a:ext cx="365025" cy="294199"/>
                </a:xfrm>
                <a:prstGeom prst="rect">
                  <a:avLst/>
                </a:prstGeom>
              </p:spPr>
            </p:pic>
            <p:pic>
              <p:nvPicPr>
                <p:cNvPr id="231" name="Picture 230">
                  <a:extLst>
                    <a:ext uri="{FF2B5EF4-FFF2-40B4-BE49-F238E27FC236}">
                      <a16:creationId xmlns:a16="http://schemas.microsoft.com/office/drawing/2014/main" id="{E6483BC4-D44D-0841-AC66-9D9D18401041}"/>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232" name="Picture 231">
                  <a:extLst>
                    <a:ext uri="{FF2B5EF4-FFF2-40B4-BE49-F238E27FC236}">
                      <a16:creationId xmlns:a16="http://schemas.microsoft.com/office/drawing/2014/main" id="{1AF6573B-873F-DD49-9D07-42CB087EC59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233" name="Picture 232">
                  <a:extLst>
                    <a:ext uri="{FF2B5EF4-FFF2-40B4-BE49-F238E27FC236}">
                      <a16:creationId xmlns:a16="http://schemas.microsoft.com/office/drawing/2014/main" id="{A8E36030-E798-9647-9377-10AB46DD3D82}"/>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239" name="Picture 238">
                  <a:extLst>
                    <a:ext uri="{FF2B5EF4-FFF2-40B4-BE49-F238E27FC236}">
                      <a16:creationId xmlns:a16="http://schemas.microsoft.com/office/drawing/2014/main" id="{D2A61208-73CB-2547-AA98-6F0AF3850ED7}"/>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242" name="Picture 241">
                  <a:extLst>
                    <a:ext uri="{FF2B5EF4-FFF2-40B4-BE49-F238E27FC236}">
                      <a16:creationId xmlns:a16="http://schemas.microsoft.com/office/drawing/2014/main" id="{A850BB5C-BFA5-7E4D-9B2B-68B6616F2D92}"/>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243" name="Picture 242">
                  <a:extLst>
                    <a:ext uri="{FF2B5EF4-FFF2-40B4-BE49-F238E27FC236}">
                      <a16:creationId xmlns:a16="http://schemas.microsoft.com/office/drawing/2014/main" id="{FB483068-BD9F-1D44-A918-EA3F3E37827D}"/>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249" name="Picture 248">
                  <a:extLst>
                    <a:ext uri="{FF2B5EF4-FFF2-40B4-BE49-F238E27FC236}">
                      <a16:creationId xmlns:a16="http://schemas.microsoft.com/office/drawing/2014/main" id="{963DABD6-F4A9-8841-8383-4227A7956E7F}"/>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grpSp>
          <p:nvGrpSpPr>
            <p:cNvPr id="181" name="Group 180">
              <a:extLst>
                <a:ext uri="{FF2B5EF4-FFF2-40B4-BE49-F238E27FC236}">
                  <a16:creationId xmlns:a16="http://schemas.microsoft.com/office/drawing/2014/main" id="{C34FAE14-229A-E94C-A113-FFD079733E8A}"/>
                </a:ext>
              </a:extLst>
            </p:cNvPr>
            <p:cNvGrpSpPr/>
            <p:nvPr/>
          </p:nvGrpSpPr>
          <p:grpSpPr>
            <a:xfrm>
              <a:off x="108479" y="8589311"/>
              <a:ext cx="2462397" cy="1515500"/>
              <a:chOff x="108479" y="8589311"/>
              <a:chExt cx="2462397" cy="1515500"/>
            </a:xfrm>
          </p:grpSpPr>
          <p:grpSp>
            <p:nvGrpSpPr>
              <p:cNvPr id="183" name="Group 182">
                <a:extLst>
                  <a:ext uri="{FF2B5EF4-FFF2-40B4-BE49-F238E27FC236}">
                    <a16:creationId xmlns:a16="http://schemas.microsoft.com/office/drawing/2014/main" id="{7A0E2AEC-92A1-554B-BC1B-0E20CF735229}"/>
                  </a:ext>
                </a:extLst>
              </p:cNvPr>
              <p:cNvGrpSpPr/>
              <p:nvPr/>
            </p:nvGrpSpPr>
            <p:grpSpPr>
              <a:xfrm>
                <a:off x="108479" y="8589311"/>
                <a:ext cx="2462397" cy="1515500"/>
                <a:chOff x="74211" y="1785535"/>
                <a:chExt cx="2462397" cy="1515500"/>
              </a:xfrm>
            </p:grpSpPr>
            <p:sp>
              <p:nvSpPr>
                <p:cNvPr id="199" name="Rectangle 198">
                  <a:extLst>
                    <a:ext uri="{FF2B5EF4-FFF2-40B4-BE49-F238E27FC236}">
                      <a16:creationId xmlns:a16="http://schemas.microsoft.com/office/drawing/2014/main" id="{87995167-523C-2B48-88DA-5F8383BFCDCA}"/>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TextBox 205">
                  <a:extLst>
                    <a:ext uri="{FF2B5EF4-FFF2-40B4-BE49-F238E27FC236}">
                      <a16:creationId xmlns:a16="http://schemas.microsoft.com/office/drawing/2014/main" id="{F63B2088-BC6F-A648-8642-7AF8D2B38209}"/>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07" name="TextBox 206">
                  <a:extLst>
                    <a:ext uri="{FF2B5EF4-FFF2-40B4-BE49-F238E27FC236}">
                      <a16:creationId xmlns:a16="http://schemas.microsoft.com/office/drawing/2014/main" id="{03F733C9-ECF1-A94E-93C1-682C2F912DF8}"/>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8" name="TextBox 207">
                  <a:extLst>
                    <a:ext uri="{FF2B5EF4-FFF2-40B4-BE49-F238E27FC236}">
                      <a16:creationId xmlns:a16="http://schemas.microsoft.com/office/drawing/2014/main" id="{B1373D08-A576-CF47-94AB-2CE3D85ACC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18" name="Group 217">
                  <a:extLst>
                    <a:ext uri="{FF2B5EF4-FFF2-40B4-BE49-F238E27FC236}">
                      <a16:creationId xmlns:a16="http://schemas.microsoft.com/office/drawing/2014/main" id="{CBFA4288-F738-FE40-8010-CA0EFA4034EF}"/>
                    </a:ext>
                  </a:extLst>
                </p:cNvPr>
                <p:cNvGrpSpPr/>
                <p:nvPr/>
              </p:nvGrpSpPr>
              <p:grpSpPr>
                <a:xfrm>
                  <a:off x="205666" y="3005764"/>
                  <a:ext cx="1265441" cy="281764"/>
                  <a:chOff x="162932" y="6330266"/>
                  <a:chExt cx="1265441" cy="281764"/>
                </a:xfrm>
              </p:grpSpPr>
              <p:pic>
                <p:nvPicPr>
                  <p:cNvPr id="219" name="Picture 2" descr="Late Icon #309591 - Free Icons Library">
                    <a:extLst>
                      <a:ext uri="{FF2B5EF4-FFF2-40B4-BE49-F238E27FC236}">
                        <a16:creationId xmlns:a16="http://schemas.microsoft.com/office/drawing/2014/main" id="{7C84682F-352D-7D4F-B379-F191B0F7424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descr="Clock circular outline - Free Tools and utensils icons">
                    <a:extLst>
                      <a:ext uri="{FF2B5EF4-FFF2-40B4-BE49-F238E27FC236}">
                        <a16:creationId xmlns:a16="http://schemas.microsoft.com/office/drawing/2014/main" id="{95135515-4C59-654E-863D-162811604D81}"/>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a:extLst>
                      <a:ext uri="{FF2B5EF4-FFF2-40B4-BE49-F238E27FC236}">
                        <a16:creationId xmlns:a16="http://schemas.microsoft.com/office/drawing/2014/main" id="{9CC814D2-6BF5-2A4F-A178-9A41E6B6A16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22" name="TextBox 221">
                    <a:extLst>
                      <a:ext uri="{FF2B5EF4-FFF2-40B4-BE49-F238E27FC236}">
                        <a16:creationId xmlns:a16="http://schemas.microsoft.com/office/drawing/2014/main" id="{946999FB-BFDA-2A43-A063-6992890332F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87" name="Group 186">
                <a:extLst>
                  <a:ext uri="{FF2B5EF4-FFF2-40B4-BE49-F238E27FC236}">
                    <a16:creationId xmlns:a16="http://schemas.microsoft.com/office/drawing/2014/main" id="{D06E6E13-2EB6-5B4C-ABED-52F997F9AC1F}"/>
                  </a:ext>
                </a:extLst>
              </p:cNvPr>
              <p:cNvGrpSpPr/>
              <p:nvPr/>
            </p:nvGrpSpPr>
            <p:grpSpPr>
              <a:xfrm>
                <a:off x="218646" y="9136963"/>
                <a:ext cx="1860854" cy="719949"/>
                <a:chOff x="218646" y="9136963"/>
                <a:chExt cx="1860854" cy="719949"/>
              </a:xfrm>
            </p:grpSpPr>
            <p:pic>
              <p:nvPicPr>
                <p:cNvPr id="189" name="Picture 2" descr="Mr. Chong&amp;#39;s Potion Shop | Insomnia Builds | Flickr">
                  <a:extLst>
                    <a:ext uri="{FF2B5EF4-FFF2-40B4-BE49-F238E27FC236}">
                      <a16:creationId xmlns:a16="http://schemas.microsoft.com/office/drawing/2014/main" id="{5955DF98-F9EF-2D41-B983-BCA83257A47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190" name="Oval 189">
                  <a:extLst>
                    <a:ext uri="{FF2B5EF4-FFF2-40B4-BE49-F238E27FC236}">
                      <a16:creationId xmlns:a16="http://schemas.microsoft.com/office/drawing/2014/main" id="{F27A6F24-6BDC-964C-85E8-AFE51022B9B8}"/>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6" name="Oval 195">
                  <a:extLst>
                    <a:ext uri="{FF2B5EF4-FFF2-40B4-BE49-F238E27FC236}">
                      <a16:creationId xmlns:a16="http://schemas.microsoft.com/office/drawing/2014/main" id="{15FC70DE-62D9-584C-9CAE-09C6C386DD4F}"/>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197" name="Picture 196">
                  <a:extLst>
                    <a:ext uri="{FF2B5EF4-FFF2-40B4-BE49-F238E27FC236}">
                      <a16:creationId xmlns:a16="http://schemas.microsoft.com/office/drawing/2014/main" id="{172E5C70-FAA8-5B4B-8684-6FB109936AF3}"/>
                    </a:ext>
                  </a:extLst>
                </p:cNvPr>
                <p:cNvPicPr>
                  <a:picLocks noChangeAspect="1"/>
                </p:cNvPicPr>
                <p:nvPr/>
              </p:nvPicPr>
              <p:blipFill>
                <a:blip r:embed="rId31">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a:off x="1296453" y="9436695"/>
                  <a:ext cx="399013" cy="420217"/>
                </a:xfrm>
                <a:prstGeom prst="rect">
                  <a:avLst/>
                </a:prstGeom>
              </p:spPr>
            </p:pic>
            <p:pic>
              <p:nvPicPr>
                <p:cNvPr id="198" name="Picture 197">
                  <a:extLst>
                    <a:ext uri="{FF2B5EF4-FFF2-40B4-BE49-F238E27FC236}">
                      <a16:creationId xmlns:a16="http://schemas.microsoft.com/office/drawing/2014/main" id="{62EC33CB-42A6-9945-9EB1-24562D2CD0AC}"/>
                    </a:ext>
                  </a:extLst>
                </p:cNvPr>
                <p:cNvPicPr>
                  <a:picLocks noChangeAspect="1"/>
                </p:cNvPicPr>
                <p:nvPr/>
              </p:nvPicPr>
              <p:blipFill>
                <a:blip r:embed="rId33">
                  <a:extLst>
                    <a:ext uri="{BEBA8EAE-BF5A-486C-A8C5-ECC9F3942E4B}">
                      <a14:imgProps xmlns:a14="http://schemas.microsoft.com/office/drawing/2010/main">
                        <a14:imgLayer r:embed="rId43">
                          <a14:imgEffect>
                            <a14:backgroundRemoval t="10000" b="90000" l="10000" r="90000"/>
                          </a14:imgEffect>
                        </a14:imgLayer>
                      </a14:imgProps>
                    </a:ext>
                  </a:extLst>
                </a:blip>
                <a:stretch>
                  <a:fillRect/>
                </a:stretch>
              </p:blipFill>
              <p:spPr>
                <a:xfrm>
                  <a:off x="1645961" y="9465260"/>
                  <a:ext cx="433539" cy="332503"/>
                </a:xfrm>
                <a:prstGeom prst="rect">
                  <a:avLst/>
                </a:prstGeom>
              </p:spPr>
            </p:pic>
          </p:grpSp>
        </p:grpSp>
      </p:grpSp>
      <p:sp>
        <p:nvSpPr>
          <p:cNvPr id="177" name="TextBox 176">
            <a:extLst>
              <a:ext uri="{FF2B5EF4-FFF2-40B4-BE49-F238E27FC236}">
                <a16:creationId xmlns:a16="http://schemas.microsoft.com/office/drawing/2014/main" id="{7B9775FE-8C26-5749-8487-64F5CD893530}"/>
              </a:ext>
            </a:extLst>
          </p:cNvPr>
          <p:cNvSpPr txBox="1"/>
          <p:nvPr/>
        </p:nvSpPr>
        <p:spPr>
          <a:xfrm>
            <a:off x="3885461" y="4166863"/>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85" name="Rectangle 184">
            <a:extLst>
              <a:ext uri="{FF2B5EF4-FFF2-40B4-BE49-F238E27FC236}">
                <a16:creationId xmlns:a16="http://schemas.microsoft.com/office/drawing/2014/main" id="{5CC5109D-99A8-9A4F-B5A7-1B483EED9C99}"/>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186" name="Rectangle 185">
            <a:extLst>
              <a:ext uri="{FF2B5EF4-FFF2-40B4-BE49-F238E27FC236}">
                <a16:creationId xmlns:a16="http://schemas.microsoft.com/office/drawing/2014/main" id="{BD6FD637-409D-7B4A-9681-7E9E4B2B5721}"/>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188" name="Picture 6" descr="Plus sign - Free signs icons">
            <a:extLst>
              <a:ext uri="{FF2B5EF4-FFF2-40B4-BE49-F238E27FC236}">
                <a16:creationId xmlns:a16="http://schemas.microsoft.com/office/drawing/2014/main" id="{CD77FA89-38FB-DE4F-B544-27F1F364BDE6}"/>
              </a:ext>
            </a:extLst>
          </p:cNvPr>
          <p:cNvPicPr>
            <a:picLocks noChangeAspect="1" noChangeArrowheads="1"/>
          </p:cNvPicPr>
          <p:nvPr/>
        </p:nvPicPr>
        <p:blipFill>
          <a:blip r:embed="rId44">
            <a:lum bright="70000" contrast="-70000"/>
            <a:extLst>
              <a:ext uri="{BEBA8EAE-BF5A-486C-A8C5-ECC9F3942E4B}">
                <a14:imgProps xmlns:a14="http://schemas.microsoft.com/office/drawing/2010/main">
                  <a14:imgLayer r:embed="rId4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4843386" y="9340759"/>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Pencil Icon Flat #286779 - Free Icons Library">
            <a:extLst>
              <a:ext uri="{FF2B5EF4-FFF2-40B4-BE49-F238E27FC236}">
                <a16:creationId xmlns:a16="http://schemas.microsoft.com/office/drawing/2014/main" id="{F37DC0FD-CCFF-2740-AA16-5AD163EF9C9D}"/>
              </a:ext>
            </a:extLst>
          </p:cNvPr>
          <p:cNvPicPr>
            <a:picLocks noChangeAspect="1" noChangeArrowheads="1"/>
          </p:cNvPicPr>
          <p:nvPr/>
        </p:nvPicPr>
        <p:blipFill>
          <a:blip r:embed="rId46">
            <a:lum bright="70000" contrast="-70000"/>
            <a:extLst>
              <a:ext uri="{BEBA8EAE-BF5A-486C-A8C5-ECC9F3942E4B}">
                <a14:imgProps xmlns:a14="http://schemas.microsoft.com/office/drawing/2010/main">
                  <a14:imgLayer r:embed="rId4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6093296" y="9346999"/>
            <a:ext cx="217246" cy="217246"/>
          </a:xfrm>
          <a:prstGeom prst="rect">
            <a:avLst/>
          </a:prstGeom>
          <a:noFill/>
          <a:extLst>
            <a:ext uri="{909E8E84-426E-40DD-AFC4-6F175D3DCCD1}">
              <a14:hiddenFill xmlns:a14="http://schemas.microsoft.com/office/drawing/2010/main">
                <a:solidFill>
                  <a:srgbClr val="FFFFFF"/>
                </a:solidFill>
              </a14:hiddenFill>
            </a:ext>
          </a:extLst>
        </p:spPr>
      </p:pic>
      <p:sp>
        <p:nvSpPr>
          <p:cNvPr id="192" name="TextBox 191">
            <a:extLst>
              <a:ext uri="{FF2B5EF4-FFF2-40B4-BE49-F238E27FC236}">
                <a16:creationId xmlns:a16="http://schemas.microsoft.com/office/drawing/2014/main" id="{CC349748-C792-0440-9C38-C5250072FFAD}"/>
              </a:ext>
            </a:extLst>
          </p:cNvPr>
          <p:cNvSpPr txBox="1"/>
          <p:nvPr/>
        </p:nvSpPr>
        <p:spPr>
          <a:xfrm>
            <a:off x="4557771" y="9550518"/>
            <a:ext cx="791982"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New Plan </a:t>
            </a:r>
          </a:p>
        </p:txBody>
      </p:sp>
      <p:sp>
        <p:nvSpPr>
          <p:cNvPr id="193" name="TextBox 192">
            <a:extLst>
              <a:ext uri="{FF2B5EF4-FFF2-40B4-BE49-F238E27FC236}">
                <a16:creationId xmlns:a16="http://schemas.microsoft.com/office/drawing/2014/main" id="{DEFB633C-B802-AB4B-AE7E-2C1C01942542}"/>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Edit</a:t>
            </a:r>
          </a:p>
        </p:txBody>
      </p:sp>
      <p:sp>
        <p:nvSpPr>
          <p:cNvPr id="194" name="Rectangle 193">
            <a:hlinkClick r:id="rId48" action="ppaction://hlinksldjump"/>
            <a:extLst>
              <a:ext uri="{FF2B5EF4-FFF2-40B4-BE49-F238E27FC236}">
                <a16:creationId xmlns:a16="http://schemas.microsoft.com/office/drawing/2014/main" id="{0A251F7E-9AED-5647-BCC9-CB66895E86D3}"/>
              </a:ext>
            </a:extLst>
          </p:cNvPr>
          <p:cNvSpPr/>
          <p:nvPr/>
        </p:nvSpPr>
        <p:spPr>
          <a:xfrm>
            <a:off x="5129158" y="9065483"/>
            <a:ext cx="1728842" cy="840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 name="TextBox 199">
            <a:extLst>
              <a:ext uri="{FF2B5EF4-FFF2-40B4-BE49-F238E27FC236}">
                <a16:creationId xmlns:a16="http://schemas.microsoft.com/office/drawing/2014/main" id="{A30A4A3A-0234-B647-A128-C1B8144E9AE9}"/>
              </a:ext>
            </a:extLst>
          </p:cNvPr>
          <p:cNvSpPr txBox="1"/>
          <p:nvPr/>
        </p:nvSpPr>
        <p:spPr>
          <a:xfrm>
            <a:off x="6003607" y="243605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2p.m</a:t>
            </a:r>
          </a:p>
          <a:p>
            <a:r>
              <a:rPr lang="en-GB" sz="900" b="1" i="1" dirty="0">
                <a:solidFill>
                  <a:schemeClr val="bg1"/>
                </a:solidFill>
                <a:latin typeface="Lora" panose="02000503000000020004" pitchFamily="2" charset="77"/>
                <a:ea typeface="Roboto" panose="02000000000000000000" pitchFamily="2" charset="0"/>
              </a:rPr>
              <a:t>–</a:t>
            </a:r>
          </a:p>
          <a:p>
            <a:r>
              <a:rPr lang="en-GB" sz="900" b="1" i="1" dirty="0">
                <a:solidFill>
                  <a:schemeClr val="bg1"/>
                </a:solidFill>
                <a:latin typeface="Lora" panose="02000503000000020004" pitchFamily="2" charset="77"/>
                <a:ea typeface="Roboto" panose="02000000000000000000" pitchFamily="2" charset="0"/>
              </a:rPr>
              <a:t>2.45p.m</a:t>
            </a:r>
          </a:p>
        </p:txBody>
      </p:sp>
      <p:sp>
        <p:nvSpPr>
          <p:cNvPr id="176" name="Subtitle 1">
            <a:extLst>
              <a:ext uri="{FF2B5EF4-FFF2-40B4-BE49-F238E27FC236}">
                <a16:creationId xmlns:a16="http://schemas.microsoft.com/office/drawing/2014/main" id="{AD786A2E-ED0D-5442-9D1B-D31F53C21C59}"/>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178" name="Subtitle 1">
            <a:extLst>
              <a:ext uri="{FF2B5EF4-FFF2-40B4-BE49-F238E27FC236}">
                <a16:creationId xmlns:a16="http://schemas.microsoft.com/office/drawing/2014/main" id="{C0839331-D01A-1149-A5C9-D7B1336838C7}"/>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182" name="Subtitle 1">
            <a:extLst>
              <a:ext uri="{FF2B5EF4-FFF2-40B4-BE49-F238E27FC236}">
                <a16:creationId xmlns:a16="http://schemas.microsoft.com/office/drawing/2014/main" id="{F4A0FF93-17EE-CD44-9E89-DCDD34011F23}"/>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184" name="Subtitle 1">
            <a:extLst>
              <a:ext uri="{FF2B5EF4-FFF2-40B4-BE49-F238E27FC236}">
                <a16:creationId xmlns:a16="http://schemas.microsoft.com/office/drawing/2014/main" id="{F45A2E92-7069-6240-A5F9-0319C6613BAD}"/>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195" name="Subtitle 1">
            <a:extLst>
              <a:ext uri="{FF2B5EF4-FFF2-40B4-BE49-F238E27FC236}">
                <a16:creationId xmlns:a16="http://schemas.microsoft.com/office/drawing/2014/main" id="{6CFD75E6-760B-AE47-BE7B-524E2EB41752}"/>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201" name="Picture 200">
            <a:extLst>
              <a:ext uri="{FF2B5EF4-FFF2-40B4-BE49-F238E27FC236}">
                <a16:creationId xmlns:a16="http://schemas.microsoft.com/office/drawing/2014/main" id="{B73F6F25-0C43-B94B-8310-AD38E720D649}"/>
              </a:ext>
            </a:extLst>
          </p:cNvPr>
          <p:cNvPicPr>
            <a:picLocks noChangeAspect="1"/>
          </p:cNvPicPr>
          <p:nvPr/>
        </p:nvPicPr>
        <p:blipFill rotWithShape="1">
          <a:blip r:embed="rId49">
            <a:extLst>
              <a:ext uri="{BEBA8EAE-BF5A-486C-A8C5-ECC9F3942E4B}">
                <a14:imgProps xmlns:a14="http://schemas.microsoft.com/office/drawing/2010/main">
                  <a14:imgLayer r:embed="rId50">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
        <p:nvSpPr>
          <p:cNvPr id="320" name="Graphic 4" descr="Right pointing backhand index ">
            <a:extLst>
              <a:ext uri="{FF2B5EF4-FFF2-40B4-BE49-F238E27FC236}">
                <a16:creationId xmlns:a16="http://schemas.microsoft.com/office/drawing/2014/main" id="{0650B1F9-3697-E846-9618-2873EFB710D5}"/>
              </a:ext>
            </a:extLst>
          </p:cNvPr>
          <p:cNvSpPr/>
          <p:nvPr/>
        </p:nvSpPr>
        <p:spPr>
          <a:xfrm rot="16200000">
            <a:off x="69678" y="861740"/>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
        <p:nvSpPr>
          <p:cNvPr id="321" name="Rectangle 320">
            <a:hlinkClick r:id="rId51" action="ppaction://hlinksldjump"/>
            <a:extLst>
              <a:ext uri="{FF2B5EF4-FFF2-40B4-BE49-F238E27FC236}">
                <a16:creationId xmlns:a16="http://schemas.microsoft.com/office/drawing/2014/main" id="{D00FE6F7-191B-184D-A58A-DE70930C706B}"/>
              </a:ext>
            </a:extLst>
          </p:cNvPr>
          <p:cNvSpPr/>
          <p:nvPr/>
        </p:nvSpPr>
        <p:spPr>
          <a:xfrm>
            <a:off x="9831" y="-3032"/>
            <a:ext cx="933385" cy="90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787663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E027-EB7D-B941-8428-C5C22EF7A709}"/>
              </a:ext>
            </a:extLst>
          </p:cNvPr>
          <p:cNvSpPr>
            <a:spLocks noGrp="1"/>
          </p:cNvSpPr>
          <p:nvPr>
            <p:ph type="ctrTitle" idx="4294967295"/>
          </p:nvPr>
        </p:nvSpPr>
        <p:spPr>
          <a:xfrm>
            <a:off x="514350" y="1621191"/>
            <a:ext cx="5829300" cy="3448756"/>
          </a:xfrm>
          <a:prstGeom prst="rect">
            <a:avLst/>
          </a:prstGeom>
        </p:spPr>
        <p:txBody>
          <a:bodyPr/>
          <a:lstStyle/>
          <a:p>
            <a:endParaRPr lang="en-GB" dirty="0"/>
          </a:p>
        </p:txBody>
      </p:sp>
      <p:sp>
        <p:nvSpPr>
          <p:cNvPr id="3" name="Subtitle 2">
            <a:extLst>
              <a:ext uri="{FF2B5EF4-FFF2-40B4-BE49-F238E27FC236}">
                <a16:creationId xmlns:a16="http://schemas.microsoft.com/office/drawing/2014/main" id="{3126721C-814C-CF45-8D57-B21EA45DF9F2}"/>
              </a:ext>
            </a:extLst>
          </p:cNvPr>
          <p:cNvSpPr>
            <a:spLocks noGrp="1"/>
          </p:cNvSpPr>
          <p:nvPr>
            <p:ph type="subTitle" idx="4294967295"/>
          </p:nvPr>
        </p:nvSpPr>
        <p:spPr>
          <a:xfrm>
            <a:off x="857250" y="5202944"/>
            <a:ext cx="5143500" cy="2391656"/>
          </a:xfrm>
          <a:prstGeom prst="rect">
            <a:avLst/>
          </a:prstGeom>
        </p:spPr>
        <p:txBody>
          <a:bodyPr/>
          <a:lstStyle/>
          <a:p>
            <a:endParaRPr lang="en-GB" dirty="0"/>
          </a:p>
        </p:txBody>
      </p:sp>
      <p:pic>
        <p:nvPicPr>
          <p:cNvPr id="1026" name="Picture 2" descr="people riding on yellow and red carousel during daytime">
            <a:extLst>
              <a:ext uri="{FF2B5EF4-FFF2-40B4-BE49-F238E27FC236}">
                <a16:creationId xmlns:a16="http://schemas.microsoft.com/office/drawing/2014/main" id="{D36C3EBA-2421-374F-A353-EAA538623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9888"/>
            <a:ext cx="6858000" cy="7514396"/>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hlinkClick r:id="rId4" action="ppaction://hlinksldjump"/>
            <a:extLst>
              <a:ext uri="{FF2B5EF4-FFF2-40B4-BE49-F238E27FC236}">
                <a16:creationId xmlns:a16="http://schemas.microsoft.com/office/drawing/2014/main" id="{973D9232-E73C-5549-8422-49999B1A1F90}"/>
              </a:ext>
            </a:extLst>
          </p:cNvPr>
          <p:cNvSpPr/>
          <p:nvPr/>
        </p:nvSpPr>
        <p:spPr>
          <a:xfrm>
            <a:off x="-8382" y="1389887"/>
            <a:ext cx="6874764" cy="7518403"/>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E2AEBB7C-0C25-6644-9592-24A978396DDC}"/>
              </a:ext>
            </a:extLst>
          </p:cNvPr>
          <p:cNvSpPr/>
          <p:nvPr/>
        </p:nvSpPr>
        <p:spPr>
          <a:xfrm>
            <a:off x="0" y="938784"/>
            <a:ext cx="6858000" cy="451104"/>
          </a:xfrm>
          <a:prstGeom prst="rect">
            <a:avLst/>
          </a:prstGeom>
          <a:solidFill>
            <a:schemeClr val="accent1">
              <a:alpha val="91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20A676F-6C43-304D-BBAC-4E0D048A3368}"/>
              </a:ext>
            </a:extLst>
          </p:cNvPr>
          <p:cNvSpPr txBox="1"/>
          <p:nvPr/>
        </p:nvSpPr>
        <p:spPr>
          <a:xfrm>
            <a:off x="1347787" y="997709"/>
            <a:ext cx="4162425"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Today’s Park Hours: 9.00 a.m. to 10.00pm</a:t>
            </a:r>
          </a:p>
        </p:txBody>
      </p:sp>
      <p:grpSp>
        <p:nvGrpSpPr>
          <p:cNvPr id="36" name="Group 35">
            <a:extLst>
              <a:ext uri="{FF2B5EF4-FFF2-40B4-BE49-F238E27FC236}">
                <a16:creationId xmlns:a16="http://schemas.microsoft.com/office/drawing/2014/main" id="{58F8C25D-9F11-7345-8F08-92150EF93CE6}"/>
              </a:ext>
            </a:extLst>
          </p:cNvPr>
          <p:cNvGrpSpPr/>
          <p:nvPr/>
        </p:nvGrpSpPr>
        <p:grpSpPr>
          <a:xfrm>
            <a:off x="-16764" y="8474442"/>
            <a:ext cx="6883146" cy="1480274"/>
            <a:chOff x="-16764" y="8474442"/>
            <a:chExt cx="6883146" cy="1480274"/>
          </a:xfrm>
        </p:grpSpPr>
        <p:sp>
          <p:nvSpPr>
            <p:cNvPr id="37" name="Rectangle 36">
              <a:extLst>
                <a:ext uri="{FF2B5EF4-FFF2-40B4-BE49-F238E27FC236}">
                  <a16:creationId xmlns:a16="http://schemas.microsoft.com/office/drawing/2014/main" id="{F870A649-9EC4-344A-9B0F-C98916789C00}"/>
                </a:ext>
              </a:extLst>
            </p:cNvPr>
            <p:cNvSpPr/>
            <p:nvPr/>
          </p:nvSpPr>
          <p:spPr>
            <a:xfrm>
              <a:off x="-16764" y="8908291"/>
              <a:ext cx="6883146" cy="9977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Picture 16" descr="Free Icon | Calendar tool interface symbol for time administration and  organization">
              <a:extLst>
                <a:ext uri="{FF2B5EF4-FFF2-40B4-BE49-F238E27FC236}">
                  <a16:creationId xmlns:a16="http://schemas.microsoft.com/office/drawing/2014/main" id="{1B4C75FE-59EA-8446-98FF-811737DDA80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24744"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E931B23-B781-5543-BBC8-2945D3699E6A}"/>
                </a:ext>
              </a:extLst>
            </p:cNvPr>
            <p:cNvSpPr txBox="1"/>
            <p:nvPr/>
          </p:nvSpPr>
          <p:spPr>
            <a:xfrm>
              <a:off x="1124744" y="9616162"/>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Plan </a:t>
              </a:r>
            </a:p>
          </p:txBody>
        </p:sp>
        <p:pic>
          <p:nvPicPr>
            <p:cNvPr id="40" name="Picture 18" descr="Question mark - Free signs icons">
              <a:extLst>
                <a:ext uri="{FF2B5EF4-FFF2-40B4-BE49-F238E27FC236}">
                  <a16:creationId xmlns:a16="http://schemas.microsoft.com/office/drawing/2014/main" id="{364D75B0-CAF8-C740-BC83-776500F7825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85739"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4D7BB61-11CC-C44F-B336-42AF979D1C2D}"/>
                </a:ext>
              </a:extLst>
            </p:cNvPr>
            <p:cNvSpPr txBox="1"/>
            <p:nvPr/>
          </p:nvSpPr>
          <p:spPr>
            <a:xfrm>
              <a:off x="5237807" y="9589700"/>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Help </a:t>
              </a:r>
            </a:p>
          </p:txBody>
        </p:sp>
        <p:grpSp>
          <p:nvGrpSpPr>
            <p:cNvPr id="42" name="Group 41">
              <a:extLst>
                <a:ext uri="{FF2B5EF4-FFF2-40B4-BE49-F238E27FC236}">
                  <a16:creationId xmlns:a16="http://schemas.microsoft.com/office/drawing/2014/main" id="{DB206E2E-4EA1-9543-A89D-1F4ABEA9CB69}"/>
                </a:ext>
              </a:extLst>
            </p:cNvPr>
            <p:cNvGrpSpPr/>
            <p:nvPr/>
          </p:nvGrpSpPr>
          <p:grpSpPr>
            <a:xfrm>
              <a:off x="2944734" y="8474442"/>
              <a:ext cx="968531" cy="858484"/>
              <a:chOff x="2258183" y="6398772"/>
              <a:chExt cx="1170817" cy="1171470"/>
            </a:xfrm>
          </p:grpSpPr>
          <p:sp>
            <p:nvSpPr>
              <p:cNvPr id="44" name="Oval 43">
                <a:extLst>
                  <a:ext uri="{FF2B5EF4-FFF2-40B4-BE49-F238E27FC236}">
                    <a16:creationId xmlns:a16="http://schemas.microsoft.com/office/drawing/2014/main" id="{F894D0B7-A32D-D347-BDCA-B3A3DCE2DFC3}"/>
                  </a:ext>
                </a:extLst>
              </p:cNvPr>
              <p:cNvSpPr/>
              <p:nvPr/>
            </p:nvSpPr>
            <p:spPr>
              <a:xfrm>
                <a:off x="2258183" y="6398772"/>
                <a:ext cx="1170817" cy="1171470"/>
              </a:xfrm>
              <a:prstGeom prst="ellipse">
                <a:avLst/>
              </a:prstGeom>
              <a:ln w="38100">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45" name="Oval 44">
                <a:extLst>
                  <a:ext uri="{FF2B5EF4-FFF2-40B4-BE49-F238E27FC236}">
                    <a16:creationId xmlns:a16="http://schemas.microsoft.com/office/drawing/2014/main" id="{6E1BC558-18DE-AE40-8962-AAC6098C483E}"/>
                  </a:ext>
                </a:extLst>
              </p:cNvPr>
              <p:cNvSpPr/>
              <p:nvPr/>
            </p:nvSpPr>
            <p:spPr>
              <a:xfrm>
                <a:off x="2411028" y="6540231"/>
                <a:ext cx="873967" cy="8885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3" name="TextBox 42">
              <a:extLst>
                <a:ext uri="{FF2B5EF4-FFF2-40B4-BE49-F238E27FC236}">
                  <a16:creationId xmlns:a16="http://schemas.microsoft.com/office/drawing/2014/main" id="{A91E3A1E-5AD2-1F4E-BF2A-690C85F15922}"/>
                </a:ext>
              </a:extLst>
            </p:cNvPr>
            <p:cNvSpPr txBox="1"/>
            <p:nvPr/>
          </p:nvSpPr>
          <p:spPr>
            <a:xfrm>
              <a:off x="3049988" y="9395858"/>
              <a:ext cx="758024"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Guide </a:t>
              </a:r>
            </a:p>
          </p:txBody>
        </p:sp>
      </p:grpSp>
      <p:pic>
        <p:nvPicPr>
          <p:cNvPr id="46" name="Picture 45" descr="Shape&#10;&#10;Description automatically generated with low confidence">
            <a:extLst>
              <a:ext uri="{FF2B5EF4-FFF2-40B4-BE49-F238E27FC236}">
                <a16:creationId xmlns:a16="http://schemas.microsoft.com/office/drawing/2014/main" id="{21752BC3-CB8F-FD45-8318-EA9E23BE892B}"/>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ChalkSketch/>
                    </a14:imgEffect>
                  </a14:imgLayer>
                </a14:imgProps>
              </a:ext>
            </a:extLst>
          </a:blip>
          <a:stretch>
            <a:fillRect/>
          </a:stretch>
        </p:blipFill>
        <p:spPr>
          <a:xfrm>
            <a:off x="3159475" y="8649892"/>
            <a:ext cx="539050" cy="539050"/>
          </a:xfrm>
          <a:prstGeom prst="rect">
            <a:avLst/>
          </a:prstGeom>
        </p:spPr>
      </p:pic>
      <p:sp>
        <p:nvSpPr>
          <p:cNvPr id="29" name="Rectangle 28">
            <a:hlinkClick r:id="rId11" action="ppaction://hlinksldjump"/>
            <a:extLst>
              <a:ext uri="{FF2B5EF4-FFF2-40B4-BE49-F238E27FC236}">
                <a16:creationId xmlns:a16="http://schemas.microsoft.com/office/drawing/2014/main" id="{7D0C2796-2E57-1A44-9FFA-E38AE8BE9599}"/>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hlinkClick r:id="rId12" action="ppaction://hlinksldjump"/>
            <a:extLst>
              <a:ext uri="{FF2B5EF4-FFF2-40B4-BE49-F238E27FC236}">
                <a16:creationId xmlns:a16="http://schemas.microsoft.com/office/drawing/2014/main" id="{96A01E06-89D9-1844-BC3D-EB81084C0869}"/>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Rectangle 56">
            <a:hlinkClick r:id="rId4" action="ppaction://hlinksldjump"/>
            <a:extLst>
              <a:ext uri="{FF2B5EF4-FFF2-40B4-BE49-F238E27FC236}">
                <a16:creationId xmlns:a16="http://schemas.microsoft.com/office/drawing/2014/main" id="{B71FCE62-8EF3-F843-822B-29874A9D7E38}"/>
              </a:ext>
            </a:extLst>
          </p:cNvPr>
          <p:cNvSpPr/>
          <p:nvPr/>
        </p:nvSpPr>
        <p:spPr>
          <a:xfrm>
            <a:off x="489469" y="2680272"/>
            <a:ext cx="5938986" cy="4464496"/>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1CFD3279-0CB2-F24D-A8A5-B865AB528242}"/>
              </a:ext>
            </a:extLst>
          </p:cNvPr>
          <p:cNvSpPr txBox="1"/>
          <p:nvPr/>
        </p:nvSpPr>
        <p:spPr>
          <a:xfrm>
            <a:off x="857250" y="3010806"/>
            <a:ext cx="5143500" cy="2492990"/>
          </a:xfrm>
          <a:prstGeom prst="rect">
            <a:avLst/>
          </a:prstGeom>
          <a:noFill/>
        </p:spPr>
        <p:txBody>
          <a:bodyPr wrap="square" rtlCol="0">
            <a:spAutoFit/>
          </a:bodyPr>
          <a:lstStyle/>
          <a:p>
            <a:pPr algn="ctr"/>
            <a:r>
              <a:rPr lang="en-GB" sz="2400" b="1" dirty="0" err="1">
                <a:solidFill>
                  <a:schemeClr val="bg1"/>
                </a:solidFill>
                <a:latin typeface="Lora" panose="02000503000000020004" pitchFamily="2" charset="77"/>
              </a:rPr>
              <a:t>Multiversal</a:t>
            </a:r>
            <a:r>
              <a:rPr lang="en-GB" sz="2400" b="1" dirty="0">
                <a:solidFill>
                  <a:schemeClr val="bg1"/>
                </a:solidFill>
                <a:latin typeface="Lora" panose="02000503000000020004" pitchFamily="2" charset="77"/>
              </a:rPr>
              <a:t> Studios</a:t>
            </a:r>
          </a:p>
          <a:p>
            <a:pPr algn="ctr"/>
            <a:r>
              <a:rPr lang="en-GB" sz="4400" b="1" dirty="0">
                <a:solidFill>
                  <a:schemeClr val="bg1"/>
                </a:solidFill>
                <a:latin typeface="Lora" panose="02000503000000020004" pitchFamily="2" charset="77"/>
              </a:rPr>
              <a:t>New Ride Flying Swing now Opened!</a:t>
            </a:r>
          </a:p>
        </p:txBody>
      </p:sp>
      <p:sp>
        <p:nvSpPr>
          <p:cNvPr id="59" name="TextBox 58">
            <a:extLst>
              <a:ext uri="{FF2B5EF4-FFF2-40B4-BE49-F238E27FC236}">
                <a16:creationId xmlns:a16="http://schemas.microsoft.com/office/drawing/2014/main" id="{2909DBAF-FBF8-E74A-A14E-46C921E8ACFB}"/>
              </a:ext>
            </a:extLst>
          </p:cNvPr>
          <p:cNvSpPr txBox="1"/>
          <p:nvPr/>
        </p:nvSpPr>
        <p:spPr>
          <a:xfrm>
            <a:off x="702439" y="5435673"/>
            <a:ext cx="5453122" cy="1107996"/>
          </a:xfrm>
          <a:prstGeom prst="rect">
            <a:avLst/>
          </a:prstGeom>
          <a:noFill/>
        </p:spPr>
        <p:txBody>
          <a:bodyPr wrap="square" rtlCol="0">
            <a:spAutoFit/>
          </a:bodyPr>
          <a:lstStyle/>
          <a:p>
            <a:pPr algn="ctr"/>
            <a:r>
              <a:rPr lang="en-GB" sz="2200" i="1" dirty="0">
                <a:solidFill>
                  <a:schemeClr val="bg1"/>
                </a:solidFill>
                <a:latin typeface="Lora" panose="02000503000000020004" pitchFamily="2" charset="77"/>
              </a:rPr>
              <a:t>Mastercard Exclusive: </a:t>
            </a:r>
            <a:r>
              <a:rPr lang="en-GB" sz="2200" i="1" dirty="0" err="1">
                <a:solidFill>
                  <a:schemeClr val="bg1"/>
                </a:solidFill>
                <a:latin typeface="Lora" panose="02000503000000020004" pitchFamily="2" charset="77"/>
              </a:rPr>
              <a:t>Multiversal</a:t>
            </a:r>
            <a:r>
              <a:rPr lang="en-GB" sz="2200" i="1" dirty="0">
                <a:solidFill>
                  <a:schemeClr val="bg1"/>
                </a:solidFill>
                <a:latin typeface="Lora" panose="02000503000000020004" pitchFamily="2" charset="77"/>
              </a:rPr>
              <a:t> Studios Buy 2 get 1 Free Adult One-Day Ticket at SGD138</a:t>
            </a:r>
          </a:p>
        </p:txBody>
      </p:sp>
      <p:sp>
        <p:nvSpPr>
          <p:cNvPr id="60" name="TextBox 59">
            <a:hlinkClick r:id="rId4" action="ppaction://hlinksldjump"/>
            <a:extLst>
              <a:ext uri="{FF2B5EF4-FFF2-40B4-BE49-F238E27FC236}">
                <a16:creationId xmlns:a16="http://schemas.microsoft.com/office/drawing/2014/main" id="{3977052E-5021-F642-A3A8-B54ABCF04644}"/>
              </a:ext>
            </a:extLst>
          </p:cNvPr>
          <p:cNvSpPr txBox="1"/>
          <p:nvPr/>
        </p:nvSpPr>
        <p:spPr>
          <a:xfrm>
            <a:off x="846890" y="7621806"/>
            <a:ext cx="5143500" cy="461665"/>
          </a:xfrm>
          <a:prstGeom prst="rect">
            <a:avLst/>
          </a:prstGeom>
          <a:noFill/>
        </p:spPr>
        <p:txBody>
          <a:bodyPr wrap="square" rtlCol="0">
            <a:spAutoFit/>
          </a:bodyPr>
          <a:lstStyle/>
          <a:p>
            <a:pPr algn="ctr"/>
            <a:r>
              <a:rPr lang="en-GB" sz="2400" dirty="0">
                <a:solidFill>
                  <a:schemeClr val="bg1"/>
                </a:solidFill>
                <a:latin typeface="Lora" panose="02000503000000020004" pitchFamily="2" charset="77"/>
              </a:rPr>
              <a:t>Tap to Start</a:t>
            </a:r>
            <a:endParaRPr lang="en-GB" sz="4400" dirty="0">
              <a:solidFill>
                <a:schemeClr val="bg1"/>
              </a:solidFill>
              <a:latin typeface="Lora" panose="02000503000000020004" pitchFamily="2" charset="77"/>
            </a:endParaRPr>
          </a:p>
        </p:txBody>
      </p:sp>
      <p:sp>
        <p:nvSpPr>
          <p:cNvPr id="25" name="Graphic 4" descr="Right pointing backhand index ">
            <a:extLst>
              <a:ext uri="{FF2B5EF4-FFF2-40B4-BE49-F238E27FC236}">
                <a16:creationId xmlns:a16="http://schemas.microsoft.com/office/drawing/2014/main" id="{CA8A5B4B-95E0-DA41-AF3F-884644378D52}"/>
              </a:ext>
            </a:extLst>
          </p:cNvPr>
          <p:cNvSpPr/>
          <p:nvPr/>
        </p:nvSpPr>
        <p:spPr>
          <a:xfrm rot="14092454">
            <a:off x="1656054" y="9347927"/>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sp>
        <p:nvSpPr>
          <p:cNvPr id="26" name="Rectangle 25">
            <a:hlinkClick r:id="rId4" action="ppaction://hlinksldjump"/>
            <a:extLst>
              <a:ext uri="{FF2B5EF4-FFF2-40B4-BE49-F238E27FC236}">
                <a16:creationId xmlns:a16="http://schemas.microsoft.com/office/drawing/2014/main" id="{0C2637DB-B680-8A4A-8420-4CAFD18F933B}"/>
              </a:ext>
            </a:extLst>
          </p:cNvPr>
          <p:cNvSpPr/>
          <p:nvPr/>
        </p:nvSpPr>
        <p:spPr>
          <a:xfrm>
            <a:off x="1011479" y="8890000"/>
            <a:ext cx="833195" cy="1038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1" action="ppaction://hlinksldjump"/>
            <a:extLst>
              <a:ext uri="{FF2B5EF4-FFF2-40B4-BE49-F238E27FC236}">
                <a16:creationId xmlns:a16="http://schemas.microsoft.com/office/drawing/2014/main" id="{0E1F0713-B548-AF4D-A03D-3A690DEC58F3}"/>
              </a:ext>
            </a:extLst>
          </p:cNvPr>
          <p:cNvSpPr/>
          <p:nvPr/>
        </p:nvSpPr>
        <p:spPr>
          <a:xfrm>
            <a:off x="-16764" y="-4006"/>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929905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grpId="0" nodeType="withEffect">
                                  <p:stCondLst>
                                    <p:cond delay="0"/>
                                  </p:stCondLst>
                                  <p:childTnLst>
                                    <p:anim calcmode="discrete" valueType="str">
                                      <p:cBhvr>
                                        <p:cTn id="6" dur="1000" fill="hold"/>
                                        <p:tgtEl>
                                          <p:spTgt spid="25"/>
                                        </p:tgtEl>
                                        <p:attrNameLst>
                                          <p:attrName>style.visibility</p:attrName>
                                        </p:attrNameLst>
                                      </p:cBhvr>
                                      <p:tavLst>
                                        <p:tav tm="0">
                                          <p:val>
                                            <p:strVal val="hidden"/>
                                          </p:val>
                                        </p:tav>
                                        <p:tav tm="50000">
                                          <p:val>
                                            <p:strVal val="visible"/>
                                          </p:val>
                                        </p:tav>
                                      </p:tavLst>
                                    </p:anim>
                                  </p:childTnLst>
                                </p:cTn>
                              </p:par>
                              <p:par>
                                <p:cTn id="7" presetID="1" presetClass="exit" presetSubtype="0" fill="hold" grpId="1"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ntr" presetSubtype="0" fill="hold" grpId="2"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3"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5" grpId="3"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44264"/>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E027-EB7D-B941-8428-C5C22EF7A709}"/>
              </a:ext>
            </a:extLst>
          </p:cNvPr>
          <p:cNvSpPr>
            <a:spLocks noGrp="1"/>
          </p:cNvSpPr>
          <p:nvPr>
            <p:ph type="ctrTitle" idx="4294967295"/>
          </p:nvPr>
        </p:nvSpPr>
        <p:spPr>
          <a:xfrm>
            <a:off x="514350" y="1621191"/>
            <a:ext cx="5829300" cy="3448756"/>
          </a:xfrm>
          <a:prstGeom prst="rect">
            <a:avLst/>
          </a:prstGeom>
        </p:spPr>
        <p:txBody>
          <a:bodyPr/>
          <a:lstStyle/>
          <a:p>
            <a:endParaRPr lang="en-GB" dirty="0"/>
          </a:p>
        </p:txBody>
      </p:sp>
      <p:sp>
        <p:nvSpPr>
          <p:cNvPr id="3" name="Subtitle 2">
            <a:extLst>
              <a:ext uri="{FF2B5EF4-FFF2-40B4-BE49-F238E27FC236}">
                <a16:creationId xmlns:a16="http://schemas.microsoft.com/office/drawing/2014/main" id="{3126721C-814C-CF45-8D57-B21EA45DF9F2}"/>
              </a:ext>
            </a:extLst>
          </p:cNvPr>
          <p:cNvSpPr>
            <a:spLocks noGrp="1"/>
          </p:cNvSpPr>
          <p:nvPr>
            <p:ph type="subTitle" idx="4294967295"/>
          </p:nvPr>
        </p:nvSpPr>
        <p:spPr>
          <a:xfrm>
            <a:off x="857250" y="5202944"/>
            <a:ext cx="5143500" cy="2391656"/>
          </a:xfrm>
          <a:prstGeom prst="rect">
            <a:avLst/>
          </a:prstGeom>
        </p:spPr>
        <p:txBody>
          <a:bodyPr/>
          <a:lstStyle/>
          <a:p>
            <a:endParaRPr lang="en-GB" dirty="0"/>
          </a:p>
        </p:txBody>
      </p:sp>
      <p:sp>
        <p:nvSpPr>
          <p:cNvPr id="6" name="Rectangle 5">
            <a:extLst>
              <a:ext uri="{FF2B5EF4-FFF2-40B4-BE49-F238E27FC236}">
                <a16:creationId xmlns:a16="http://schemas.microsoft.com/office/drawing/2014/main" id="{E2AEBB7C-0C25-6644-9592-24A978396DDC}"/>
              </a:ext>
            </a:extLst>
          </p:cNvPr>
          <p:cNvSpPr/>
          <p:nvPr/>
        </p:nvSpPr>
        <p:spPr>
          <a:xfrm>
            <a:off x="0" y="938784"/>
            <a:ext cx="6858000" cy="451104"/>
          </a:xfrm>
          <a:prstGeom prst="rect">
            <a:avLst/>
          </a:prstGeom>
          <a:solidFill>
            <a:schemeClr val="accent1">
              <a:alpha val="91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20A676F-6C43-304D-BBAC-4E0D048A3368}"/>
              </a:ext>
            </a:extLst>
          </p:cNvPr>
          <p:cNvSpPr txBox="1"/>
          <p:nvPr/>
        </p:nvSpPr>
        <p:spPr>
          <a:xfrm>
            <a:off x="1347787" y="997709"/>
            <a:ext cx="4162425"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Today’s Park Hours: 9.00 a.m. to 10.00pm</a:t>
            </a:r>
          </a:p>
        </p:txBody>
      </p:sp>
      <p:pic>
        <p:nvPicPr>
          <p:cNvPr id="3078" name="Picture 6" descr="amusement park during nighttime">
            <a:extLst>
              <a:ext uri="{FF2B5EF4-FFF2-40B4-BE49-F238E27FC236}">
                <a16:creationId xmlns:a16="http://schemas.microsoft.com/office/drawing/2014/main" id="{4DC4279C-C8B1-4646-80F1-3E2A618FC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3937"/>
            <a:ext cx="6858000" cy="75343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hlinkClick r:id="rId4" action="ppaction://hlinksldjump"/>
            <a:extLst>
              <a:ext uri="{FF2B5EF4-FFF2-40B4-BE49-F238E27FC236}">
                <a16:creationId xmlns:a16="http://schemas.microsoft.com/office/drawing/2014/main" id="{308624F4-E798-634A-81FF-D806D297A5B4}"/>
              </a:ext>
            </a:extLst>
          </p:cNvPr>
          <p:cNvSpPr/>
          <p:nvPr/>
        </p:nvSpPr>
        <p:spPr>
          <a:xfrm>
            <a:off x="4190" y="1390730"/>
            <a:ext cx="6853809" cy="7533512"/>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6590B3B8-E01E-4B4F-9D5F-BECB172B9C2D}"/>
              </a:ext>
            </a:extLst>
          </p:cNvPr>
          <p:cNvSpPr/>
          <p:nvPr/>
        </p:nvSpPr>
        <p:spPr>
          <a:xfrm>
            <a:off x="3005488" y="8121352"/>
            <a:ext cx="221226" cy="19172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8A3B7619-3A1C-D34E-A916-4383399AEB46}"/>
              </a:ext>
            </a:extLst>
          </p:cNvPr>
          <p:cNvSpPr/>
          <p:nvPr/>
        </p:nvSpPr>
        <p:spPr>
          <a:xfrm>
            <a:off x="3318387" y="8121352"/>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FC97C98-19ED-D14B-B5C8-F4DB8457DFF2}"/>
              </a:ext>
            </a:extLst>
          </p:cNvPr>
          <p:cNvSpPr/>
          <p:nvPr/>
        </p:nvSpPr>
        <p:spPr>
          <a:xfrm>
            <a:off x="3631287" y="8121352"/>
            <a:ext cx="221226" cy="19172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1" name="Group 20">
            <a:extLst>
              <a:ext uri="{FF2B5EF4-FFF2-40B4-BE49-F238E27FC236}">
                <a16:creationId xmlns:a16="http://schemas.microsoft.com/office/drawing/2014/main" id="{520890AE-D18D-DE4A-9F19-222D35CB63E8}"/>
              </a:ext>
            </a:extLst>
          </p:cNvPr>
          <p:cNvGrpSpPr/>
          <p:nvPr/>
        </p:nvGrpSpPr>
        <p:grpSpPr>
          <a:xfrm>
            <a:off x="-16764" y="8474442"/>
            <a:ext cx="6883146" cy="1480274"/>
            <a:chOff x="-16764" y="8474442"/>
            <a:chExt cx="6883146" cy="1480274"/>
          </a:xfrm>
        </p:grpSpPr>
        <p:sp>
          <p:nvSpPr>
            <p:cNvPr id="22" name="Rectangle 21">
              <a:extLst>
                <a:ext uri="{FF2B5EF4-FFF2-40B4-BE49-F238E27FC236}">
                  <a16:creationId xmlns:a16="http://schemas.microsoft.com/office/drawing/2014/main" id="{7878EF9C-9C50-444F-9045-08D1D1636ED3}"/>
                </a:ext>
              </a:extLst>
            </p:cNvPr>
            <p:cNvSpPr/>
            <p:nvPr/>
          </p:nvSpPr>
          <p:spPr>
            <a:xfrm>
              <a:off x="-16764" y="8908291"/>
              <a:ext cx="6883146" cy="9977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3" name="Picture 16" descr="Free Icon | Calendar tool interface symbol for time administration and  organization">
              <a:extLst>
                <a:ext uri="{FF2B5EF4-FFF2-40B4-BE49-F238E27FC236}">
                  <a16:creationId xmlns:a16="http://schemas.microsoft.com/office/drawing/2014/main" id="{E382814B-77A7-6647-AD88-D278A8EA1357}"/>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24744"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D897989-553A-9D49-BCAE-E1A1D0B19D0E}"/>
                </a:ext>
              </a:extLst>
            </p:cNvPr>
            <p:cNvSpPr txBox="1"/>
            <p:nvPr/>
          </p:nvSpPr>
          <p:spPr>
            <a:xfrm>
              <a:off x="1124744" y="9616162"/>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Plan </a:t>
              </a:r>
            </a:p>
          </p:txBody>
        </p:sp>
        <p:pic>
          <p:nvPicPr>
            <p:cNvPr id="25" name="Picture 18" descr="Question mark - Free signs icons">
              <a:extLst>
                <a:ext uri="{FF2B5EF4-FFF2-40B4-BE49-F238E27FC236}">
                  <a16:creationId xmlns:a16="http://schemas.microsoft.com/office/drawing/2014/main" id="{995EB820-D3A0-F64D-88C4-8E1BD9F99B36}"/>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85739"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C7B695E-DAAF-E844-8CFF-A39537D3D766}"/>
                </a:ext>
              </a:extLst>
            </p:cNvPr>
            <p:cNvSpPr txBox="1"/>
            <p:nvPr/>
          </p:nvSpPr>
          <p:spPr>
            <a:xfrm>
              <a:off x="5237807" y="9589700"/>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Help </a:t>
              </a:r>
            </a:p>
          </p:txBody>
        </p:sp>
        <p:grpSp>
          <p:nvGrpSpPr>
            <p:cNvPr id="27" name="Group 26">
              <a:extLst>
                <a:ext uri="{FF2B5EF4-FFF2-40B4-BE49-F238E27FC236}">
                  <a16:creationId xmlns:a16="http://schemas.microsoft.com/office/drawing/2014/main" id="{AA2B583B-AC0D-3B45-A1FA-0393D4615AB8}"/>
                </a:ext>
              </a:extLst>
            </p:cNvPr>
            <p:cNvGrpSpPr/>
            <p:nvPr/>
          </p:nvGrpSpPr>
          <p:grpSpPr>
            <a:xfrm>
              <a:off x="2944734" y="8474442"/>
              <a:ext cx="968531" cy="858484"/>
              <a:chOff x="2258183" y="6398772"/>
              <a:chExt cx="1170817" cy="1171470"/>
            </a:xfrm>
          </p:grpSpPr>
          <p:sp>
            <p:nvSpPr>
              <p:cNvPr id="29" name="Oval 28">
                <a:extLst>
                  <a:ext uri="{FF2B5EF4-FFF2-40B4-BE49-F238E27FC236}">
                    <a16:creationId xmlns:a16="http://schemas.microsoft.com/office/drawing/2014/main" id="{ACBEA6BB-4B0B-7341-82BE-22FB0F7A7ED9}"/>
                  </a:ext>
                </a:extLst>
              </p:cNvPr>
              <p:cNvSpPr/>
              <p:nvPr/>
            </p:nvSpPr>
            <p:spPr>
              <a:xfrm>
                <a:off x="2258183" y="6398772"/>
                <a:ext cx="1170817" cy="1171470"/>
              </a:xfrm>
              <a:prstGeom prst="ellipse">
                <a:avLst/>
              </a:prstGeom>
              <a:ln w="38100">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30" name="Oval 29">
                <a:extLst>
                  <a:ext uri="{FF2B5EF4-FFF2-40B4-BE49-F238E27FC236}">
                    <a16:creationId xmlns:a16="http://schemas.microsoft.com/office/drawing/2014/main" id="{E15CDAD9-7FE2-9A4D-BB33-22CA32BCDAD4}"/>
                  </a:ext>
                </a:extLst>
              </p:cNvPr>
              <p:cNvSpPr/>
              <p:nvPr/>
            </p:nvSpPr>
            <p:spPr>
              <a:xfrm>
                <a:off x="2411028" y="6540231"/>
                <a:ext cx="873967" cy="8885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TextBox 27">
              <a:extLst>
                <a:ext uri="{FF2B5EF4-FFF2-40B4-BE49-F238E27FC236}">
                  <a16:creationId xmlns:a16="http://schemas.microsoft.com/office/drawing/2014/main" id="{4775E0F5-46CE-1141-AC7E-42F95D7D0D45}"/>
                </a:ext>
              </a:extLst>
            </p:cNvPr>
            <p:cNvSpPr txBox="1"/>
            <p:nvPr/>
          </p:nvSpPr>
          <p:spPr>
            <a:xfrm>
              <a:off x="3049988" y="9395858"/>
              <a:ext cx="758024"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Guide </a:t>
              </a:r>
            </a:p>
          </p:txBody>
        </p:sp>
      </p:grpSp>
      <p:pic>
        <p:nvPicPr>
          <p:cNvPr id="31" name="Picture 30" descr="Shape&#10;&#10;Description automatically generated with low confidence">
            <a:extLst>
              <a:ext uri="{FF2B5EF4-FFF2-40B4-BE49-F238E27FC236}">
                <a16:creationId xmlns:a16="http://schemas.microsoft.com/office/drawing/2014/main" id="{B9A066B8-B794-2747-B9F8-A6B69C2A5F68}"/>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ChalkSketch/>
                    </a14:imgEffect>
                  </a14:imgLayer>
                </a14:imgProps>
              </a:ext>
            </a:extLst>
          </a:blip>
          <a:stretch>
            <a:fillRect/>
          </a:stretch>
        </p:blipFill>
        <p:spPr>
          <a:xfrm>
            <a:off x="3159475" y="8649892"/>
            <a:ext cx="539050" cy="539050"/>
          </a:xfrm>
          <a:prstGeom prst="rect">
            <a:avLst/>
          </a:prstGeom>
        </p:spPr>
      </p:pic>
      <p:sp>
        <p:nvSpPr>
          <p:cNvPr id="4" name="Rectangle 3">
            <a:extLst>
              <a:ext uri="{FF2B5EF4-FFF2-40B4-BE49-F238E27FC236}">
                <a16:creationId xmlns:a16="http://schemas.microsoft.com/office/drawing/2014/main" id="{4FB256D7-7D9F-4E42-86C7-D0496000C267}"/>
              </a:ext>
            </a:extLst>
          </p:cNvPr>
          <p:cNvSpPr/>
          <p:nvPr/>
        </p:nvSpPr>
        <p:spPr>
          <a:xfrm>
            <a:off x="509555" y="2835255"/>
            <a:ext cx="5938986" cy="4464496"/>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3D3C46BE-F332-5841-B78A-79FBE9B8055B}"/>
              </a:ext>
            </a:extLst>
          </p:cNvPr>
          <p:cNvSpPr txBox="1"/>
          <p:nvPr/>
        </p:nvSpPr>
        <p:spPr>
          <a:xfrm>
            <a:off x="857250" y="3010806"/>
            <a:ext cx="5143500" cy="2492990"/>
          </a:xfrm>
          <a:prstGeom prst="rect">
            <a:avLst/>
          </a:prstGeom>
          <a:noFill/>
        </p:spPr>
        <p:txBody>
          <a:bodyPr wrap="square" rtlCol="0">
            <a:spAutoFit/>
          </a:bodyPr>
          <a:lstStyle/>
          <a:p>
            <a:pPr algn="ctr"/>
            <a:r>
              <a:rPr lang="en-GB" sz="2400" b="1" dirty="0" err="1">
                <a:solidFill>
                  <a:schemeClr val="bg1"/>
                </a:solidFill>
                <a:latin typeface="Lora" panose="02000503000000020004" pitchFamily="2" charset="77"/>
              </a:rPr>
              <a:t>Multiversal</a:t>
            </a:r>
            <a:r>
              <a:rPr lang="en-GB" sz="2400" b="1" dirty="0">
                <a:solidFill>
                  <a:schemeClr val="bg1"/>
                </a:solidFill>
                <a:latin typeface="Lora" panose="02000503000000020004" pitchFamily="2" charset="77"/>
              </a:rPr>
              <a:t> Studios</a:t>
            </a:r>
          </a:p>
          <a:p>
            <a:pPr algn="ctr"/>
            <a:r>
              <a:rPr lang="en-GB" sz="4400" b="1" dirty="0">
                <a:solidFill>
                  <a:schemeClr val="bg1"/>
                </a:solidFill>
                <a:latin typeface="Lora" panose="02000503000000020004" pitchFamily="2" charset="77"/>
              </a:rPr>
              <a:t>Sky Flyer Ride</a:t>
            </a:r>
          </a:p>
          <a:p>
            <a:pPr algn="ctr"/>
            <a:r>
              <a:rPr lang="en-GB" sz="4400" b="1" dirty="0">
                <a:solidFill>
                  <a:schemeClr val="bg1"/>
                </a:solidFill>
                <a:latin typeface="Lora" panose="02000503000000020004" pitchFamily="2" charset="77"/>
              </a:rPr>
              <a:t>Under Maintenance</a:t>
            </a:r>
          </a:p>
        </p:txBody>
      </p:sp>
      <p:sp>
        <p:nvSpPr>
          <p:cNvPr id="36" name="TextBox 35">
            <a:extLst>
              <a:ext uri="{FF2B5EF4-FFF2-40B4-BE49-F238E27FC236}">
                <a16:creationId xmlns:a16="http://schemas.microsoft.com/office/drawing/2014/main" id="{30E8EC77-8EFC-044F-BEA0-AFBABEF6DCFE}"/>
              </a:ext>
            </a:extLst>
          </p:cNvPr>
          <p:cNvSpPr txBox="1"/>
          <p:nvPr/>
        </p:nvSpPr>
        <p:spPr>
          <a:xfrm>
            <a:off x="702439" y="5435673"/>
            <a:ext cx="5453122" cy="769441"/>
          </a:xfrm>
          <a:prstGeom prst="rect">
            <a:avLst/>
          </a:prstGeom>
          <a:noFill/>
        </p:spPr>
        <p:txBody>
          <a:bodyPr wrap="square" rtlCol="0">
            <a:spAutoFit/>
          </a:bodyPr>
          <a:lstStyle/>
          <a:p>
            <a:pPr algn="ctr"/>
            <a:r>
              <a:rPr lang="en-GB" sz="2200" i="1" dirty="0">
                <a:solidFill>
                  <a:schemeClr val="bg1"/>
                </a:solidFill>
                <a:latin typeface="Lora" panose="02000503000000020004" pitchFamily="2" charset="77"/>
              </a:rPr>
              <a:t>Ride would be closed until further notice. Sorry for the inconvenience caused</a:t>
            </a:r>
          </a:p>
        </p:txBody>
      </p:sp>
      <p:pic>
        <p:nvPicPr>
          <p:cNvPr id="37" name="Picture 2" descr="Back - Free arrows icons">
            <a:extLst>
              <a:ext uri="{FF2B5EF4-FFF2-40B4-BE49-F238E27FC236}">
                <a16:creationId xmlns:a16="http://schemas.microsoft.com/office/drawing/2014/main" id="{3FD69E65-C1C7-0840-96F4-49C606185491}"/>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0800000">
            <a:off x="5893973" y="4753112"/>
            <a:ext cx="438312" cy="43831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Back - Free arrows icons">
            <a:extLst>
              <a:ext uri="{FF2B5EF4-FFF2-40B4-BE49-F238E27FC236}">
                <a16:creationId xmlns:a16="http://schemas.microsoft.com/office/drawing/2014/main" id="{0D5891A2-9EE4-894D-95C9-943C33A393C7}"/>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60689" y="4745795"/>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33" name="Action Button: Custom 32">
            <a:hlinkClick r:id="" action="ppaction://hlinkshowjump?jump=nextslide" highlightClick="1"/>
            <a:extLst>
              <a:ext uri="{FF2B5EF4-FFF2-40B4-BE49-F238E27FC236}">
                <a16:creationId xmlns:a16="http://schemas.microsoft.com/office/drawing/2014/main" id="{EACDAF5B-C47B-7449-A90A-0C0412E21487}"/>
              </a:ext>
            </a:extLst>
          </p:cNvPr>
          <p:cNvSpPr/>
          <p:nvPr/>
        </p:nvSpPr>
        <p:spPr>
          <a:xfrm flipV="1">
            <a:off x="5818404" y="4555831"/>
            <a:ext cx="533846" cy="101989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a:hlinkClick r:id="rId4" action="ppaction://hlinksldjump"/>
            <a:extLst>
              <a:ext uri="{FF2B5EF4-FFF2-40B4-BE49-F238E27FC236}">
                <a16:creationId xmlns:a16="http://schemas.microsoft.com/office/drawing/2014/main" id="{500BECB8-FE85-1F46-A347-6571F7F7B75C}"/>
              </a:ext>
            </a:extLst>
          </p:cNvPr>
          <p:cNvSpPr txBox="1"/>
          <p:nvPr/>
        </p:nvSpPr>
        <p:spPr>
          <a:xfrm>
            <a:off x="846890" y="7621806"/>
            <a:ext cx="5143500" cy="461665"/>
          </a:xfrm>
          <a:prstGeom prst="rect">
            <a:avLst/>
          </a:prstGeom>
          <a:noFill/>
        </p:spPr>
        <p:txBody>
          <a:bodyPr wrap="square" rtlCol="0">
            <a:spAutoFit/>
          </a:bodyPr>
          <a:lstStyle/>
          <a:p>
            <a:pPr algn="ctr"/>
            <a:r>
              <a:rPr lang="en-GB" sz="2400" dirty="0">
                <a:solidFill>
                  <a:schemeClr val="bg1"/>
                </a:solidFill>
                <a:latin typeface="Lora" panose="02000503000000020004" pitchFamily="2" charset="77"/>
              </a:rPr>
              <a:t>Tap to Start</a:t>
            </a:r>
            <a:endParaRPr lang="en-GB" sz="4400" dirty="0">
              <a:solidFill>
                <a:schemeClr val="bg1"/>
              </a:solidFill>
              <a:latin typeface="Lora" panose="02000503000000020004" pitchFamily="2" charset="77"/>
            </a:endParaRPr>
          </a:p>
        </p:txBody>
      </p:sp>
      <p:sp>
        <p:nvSpPr>
          <p:cNvPr id="32" name="Rectangle 31">
            <a:hlinkClick r:id="rId13" action="ppaction://hlinksldjump"/>
            <a:extLst>
              <a:ext uri="{FF2B5EF4-FFF2-40B4-BE49-F238E27FC236}">
                <a16:creationId xmlns:a16="http://schemas.microsoft.com/office/drawing/2014/main" id="{942D422D-F8AD-8347-B8AF-14F8B03B545E}"/>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hlinkClick r:id="rId14" action="ppaction://hlinksldjump"/>
            <a:extLst>
              <a:ext uri="{FF2B5EF4-FFF2-40B4-BE49-F238E27FC236}">
                <a16:creationId xmlns:a16="http://schemas.microsoft.com/office/drawing/2014/main" id="{E4FD196F-A717-F64A-9BDA-3588FD830C85}"/>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hlinkClick r:id="rId15" action="ppaction://hlinksldjump"/>
            <a:extLst>
              <a:ext uri="{FF2B5EF4-FFF2-40B4-BE49-F238E27FC236}">
                <a16:creationId xmlns:a16="http://schemas.microsoft.com/office/drawing/2014/main" id="{CCF15370-0548-0547-B4ED-22052580EBA5}"/>
              </a:ext>
            </a:extLst>
          </p:cNvPr>
          <p:cNvSpPr/>
          <p:nvPr/>
        </p:nvSpPr>
        <p:spPr>
          <a:xfrm>
            <a:off x="5675346" y="4484902"/>
            <a:ext cx="753109" cy="959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hlinkClick r:id="rId16" action="ppaction://hlinksldjump"/>
            <a:extLst>
              <a:ext uri="{FF2B5EF4-FFF2-40B4-BE49-F238E27FC236}">
                <a16:creationId xmlns:a16="http://schemas.microsoft.com/office/drawing/2014/main" id="{68430F97-6DAF-D843-A81C-E4BFFE8E9F78}"/>
              </a:ext>
            </a:extLst>
          </p:cNvPr>
          <p:cNvSpPr/>
          <p:nvPr/>
        </p:nvSpPr>
        <p:spPr>
          <a:xfrm>
            <a:off x="499773" y="4523310"/>
            <a:ext cx="753109" cy="959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Graphic 4" descr="Right pointing backhand index ">
            <a:extLst>
              <a:ext uri="{FF2B5EF4-FFF2-40B4-BE49-F238E27FC236}">
                <a16:creationId xmlns:a16="http://schemas.microsoft.com/office/drawing/2014/main" id="{2BB55772-367D-1A46-9F57-9B88531FC7A2}"/>
              </a:ext>
            </a:extLst>
          </p:cNvPr>
          <p:cNvSpPr/>
          <p:nvPr/>
        </p:nvSpPr>
        <p:spPr>
          <a:xfrm rot="16200000">
            <a:off x="5815851" y="5517268"/>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2598945308"/>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E027-EB7D-B941-8428-C5C22EF7A709}"/>
              </a:ext>
            </a:extLst>
          </p:cNvPr>
          <p:cNvSpPr>
            <a:spLocks noGrp="1"/>
          </p:cNvSpPr>
          <p:nvPr>
            <p:ph type="ctrTitle" idx="4294967295"/>
          </p:nvPr>
        </p:nvSpPr>
        <p:spPr>
          <a:xfrm>
            <a:off x="514350" y="1621191"/>
            <a:ext cx="5829300" cy="3448756"/>
          </a:xfrm>
          <a:prstGeom prst="rect">
            <a:avLst/>
          </a:prstGeom>
        </p:spPr>
        <p:txBody>
          <a:bodyPr/>
          <a:lstStyle/>
          <a:p>
            <a:endParaRPr lang="en-GB" dirty="0"/>
          </a:p>
        </p:txBody>
      </p:sp>
      <p:sp>
        <p:nvSpPr>
          <p:cNvPr id="3" name="Subtitle 2">
            <a:extLst>
              <a:ext uri="{FF2B5EF4-FFF2-40B4-BE49-F238E27FC236}">
                <a16:creationId xmlns:a16="http://schemas.microsoft.com/office/drawing/2014/main" id="{3126721C-814C-CF45-8D57-B21EA45DF9F2}"/>
              </a:ext>
            </a:extLst>
          </p:cNvPr>
          <p:cNvSpPr>
            <a:spLocks noGrp="1"/>
          </p:cNvSpPr>
          <p:nvPr>
            <p:ph type="subTitle" idx="4294967295"/>
          </p:nvPr>
        </p:nvSpPr>
        <p:spPr>
          <a:xfrm>
            <a:off x="857250" y="5202944"/>
            <a:ext cx="5143500" cy="2391656"/>
          </a:xfrm>
          <a:prstGeom prst="rect">
            <a:avLst/>
          </a:prstGeom>
        </p:spPr>
        <p:txBody>
          <a:bodyPr/>
          <a:lstStyle/>
          <a:p>
            <a:endParaRPr lang="en-GB" dirty="0"/>
          </a:p>
        </p:txBody>
      </p:sp>
      <p:sp>
        <p:nvSpPr>
          <p:cNvPr id="6" name="Rectangle 5">
            <a:extLst>
              <a:ext uri="{FF2B5EF4-FFF2-40B4-BE49-F238E27FC236}">
                <a16:creationId xmlns:a16="http://schemas.microsoft.com/office/drawing/2014/main" id="{E2AEBB7C-0C25-6644-9592-24A978396DDC}"/>
              </a:ext>
            </a:extLst>
          </p:cNvPr>
          <p:cNvSpPr/>
          <p:nvPr/>
        </p:nvSpPr>
        <p:spPr>
          <a:xfrm>
            <a:off x="0" y="938784"/>
            <a:ext cx="6858000" cy="451104"/>
          </a:xfrm>
          <a:prstGeom prst="rect">
            <a:avLst/>
          </a:prstGeom>
          <a:solidFill>
            <a:schemeClr val="accent1">
              <a:alpha val="91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20A676F-6C43-304D-BBAC-4E0D048A3368}"/>
              </a:ext>
            </a:extLst>
          </p:cNvPr>
          <p:cNvSpPr txBox="1"/>
          <p:nvPr/>
        </p:nvSpPr>
        <p:spPr>
          <a:xfrm>
            <a:off x="1347787" y="997709"/>
            <a:ext cx="4162425"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Today’s Park Hours: 9.00 a.m. to 10.00pm</a:t>
            </a:r>
          </a:p>
        </p:txBody>
      </p:sp>
      <p:pic>
        <p:nvPicPr>
          <p:cNvPr id="6146" name="Picture 2">
            <a:extLst>
              <a:ext uri="{FF2B5EF4-FFF2-40B4-BE49-F238E27FC236}">
                <a16:creationId xmlns:a16="http://schemas.microsoft.com/office/drawing/2014/main" id="{A3E574B2-511F-494B-9181-93BD1AB3D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 y="1389887"/>
            <a:ext cx="6899910" cy="75773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2A916EE-AF2D-9242-A6B1-9C89DC6BC0F7}"/>
              </a:ext>
            </a:extLst>
          </p:cNvPr>
          <p:cNvSpPr/>
          <p:nvPr/>
        </p:nvSpPr>
        <p:spPr>
          <a:xfrm>
            <a:off x="-16764" y="1389885"/>
            <a:ext cx="6899910" cy="7577329"/>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869B7614-1459-4643-9A29-758522FFE1AC}"/>
              </a:ext>
            </a:extLst>
          </p:cNvPr>
          <p:cNvSpPr txBox="1"/>
          <p:nvPr/>
        </p:nvSpPr>
        <p:spPr>
          <a:xfrm>
            <a:off x="1368331" y="2091081"/>
            <a:ext cx="4112955" cy="1815882"/>
          </a:xfrm>
          <a:prstGeom prst="rect">
            <a:avLst/>
          </a:prstGeom>
          <a:noFill/>
        </p:spPr>
        <p:txBody>
          <a:bodyPr wrap="square" rtlCol="0">
            <a:spAutoFit/>
          </a:bodyPr>
          <a:lstStyle/>
          <a:p>
            <a:pPr algn="ctr"/>
            <a:r>
              <a:rPr lang="en-GB" sz="2400" dirty="0" err="1">
                <a:solidFill>
                  <a:schemeClr val="bg1"/>
                </a:solidFill>
                <a:latin typeface="Lora" panose="02000503000000020004" pitchFamily="2" charset="77"/>
              </a:rPr>
              <a:t>Multiversal</a:t>
            </a:r>
            <a:r>
              <a:rPr lang="en-GB" sz="2400" dirty="0">
                <a:solidFill>
                  <a:schemeClr val="bg1"/>
                </a:solidFill>
                <a:latin typeface="Lora" panose="02000503000000020004" pitchFamily="2" charset="77"/>
              </a:rPr>
              <a:t> Studios</a:t>
            </a:r>
          </a:p>
          <a:p>
            <a:pPr algn="ctr"/>
            <a:r>
              <a:rPr lang="en-GB" sz="4400" dirty="0">
                <a:solidFill>
                  <a:schemeClr val="bg1"/>
                </a:solidFill>
                <a:latin typeface="Lora" panose="02000503000000020004" pitchFamily="2" charset="77"/>
              </a:rPr>
              <a:t>Coachella Musical Night</a:t>
            </a:r>
          </a:p>
        </p:txBody>
      </p:sp>
      <p:sp>
        <p:nvSpPr>
          <p:cNvPr id="15" name="TextBox 14">
            <a:extLst>
              <a:ext uri="{FF2B5EF4-FFF2-40B4-BE49-F238E27FC236}">
                <a16:creationId xmlns:a16="http://schemas.microsoft.com/office/drawing/2014/main" id="{71ADECF9-7595-374E-9CEF-F91EBE6EDDA0}"/>
              </a:ext>
            </a:extLst>
          </p:cNvPr>
          <p:cNvSpPr txBox="1"/>
          <p:nvPr/>
        </p:nvSpPr>
        <p:spPr>
          <a:xfrm>
            <a:off x="1279245" y="3737687"/>
            <a:ext cx="4112955" cy="338554"/>
          </a:xfrm>
          <a:prstGeom prst="rect">
            <a:avLst/>
          </a:prstGeom>
          <a:noFill/>
        </p:spPr>
        <p:txBody>
          <a:bodyPr wrap="square" rtlCol="0">
            <a:spAutoFit/>
          </a:bodyPr>
          <a:lstStyle/>
          <a:p>
            <a:pPr algn="ctr"/>
            <a:r>
              <a:rPr lang="en-GB" sz="1600" dirty="0">
                <a:solidFill>
                  <a:schemeClr val="bg1"/>
                </a:solidFill>
                <a:latin typeface="Lora" panose="02000503000000020004" pitchFamily="2" charset="77"/>
              </a:rPr>
              <a:t>~Music &amp; Arts Festival~ </a:t>
            </a:r>
          </a:p>
        </p:txBody>
      </p:sp>
      <p:sp>
        <p:nvSpPr>
          <p:cNvPr id="33" name="Oval 32">
            <a:extLst>
              <a:ext uri="{FF2B5EF4-FFF2-40B4-BE49-F238E27FC236}">
                <a16:creationId xmlns:a16="http://schemas.microsoft.com/office/drawing/2014/main" id="{7DFE2EA2-CE09-BB4C-8A80-DDD94DB8CD18}"/>
              </a:ext>
            </a:extLst>
          </p:cNvPr>
          <p:cNvSpPr/>
          <p:nvPr/>
        </p:nvSpPr>
        <p:spPr>
          <a:xfrm>
            <a:off x="3005488" y="8121352"/>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42C2338-B340-2E42-B771-C28210F847CC}"/>
              </a:ext>
            </a:extLst>
          </p:cNvPr>
          <p:cNvSpPr/>
          <p:nvPr/>
        </p:nvSpPr>
        <p:spPr>
          <a:xfrm>
            <a:off x="3318387" y="812135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873A7053-D62A-D44F-A972-B5668FAB9229}"/>
              </a:ext>
            </a:extLst>
          </p:cNvPr>
          <p:cNvSpPr/>
          <p:nvPr/>
        </p:nvSpPr>
        <p:spPr>
          <a:xfrm>
            <a:off x="3631287" y="812135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6" name="Group 35">
            <a:extLst>
              <a:ext uri="{FF2B5EF4-FFF2-40B4-BE49-F238E27FC236}">
                <a16:creationId xmlns:a16="http://schemas.microsoft.com/office/drawing/2014/main" id="{58F8C25D-9F11-7345-8F08-92150EF93CE6}"/>
              </a:ext>
            </a:extLst>
          </p:cNvPr>
          <p:cNvGrpSpPr/>
          <p:nvPr/>
        </p:nvGrpSpPr>
        <p:grpSpPr>
          <a:xfrm>
            <a:off x="-16764" y="8474442"/>
            <a:ext cx="6883146" cy="1480274"/>
            <a:chOff x="-16764" y="8474442"/>
            <a:chExt cx="6883146" cy="1480274"/>
          </a:xfrm>
        </p:grpSpPr>
        <p:sp>
          <p:nvSpPr>
            <p:cNvPr id="37" name="Rectangle 36">
              <a:extLst>
                <a:ext uri="{FF2B5EF4-FFF2-40B4-BE49-F238E27FC236}">
                  <a16:creationId xmlns:a16="http://schemas.microsoft.com/office/drawing/2014/main" id="{F870A649-9EC4-344A-9B0F-C98916789C00}"/>
                </a:ext>
              </a:extLst>
            </p:cNvPr>
            <p:cNvSpPr/>
            <p:nvPr/>
          </p:nvSpPr>
          <p:spPr>
            <a:xfrm>
              <a:off x="-16764" y="8908291"/>
              <a:ext cx="6883146" cy="9977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Picture 16" descr="Free Icon | Calendar tool interface symbol for time administration and  organization">
              <a:extLst>
                <a:ext uri="{FF2B5EF4-FFF2-40B4-BE49-F238E27FC236}">
                  <a16:creationId xmlns:a16="http://schemas.microsoft.com/office/drawing/2014/main" id="{1B4C75FE-59EA-8446-98FF-811737DDA80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24744"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E931B23-B781-5543-BBC8-2945D3699E6A}"/>
                </a:ext>
              </a:extLst>
            </p:cNvPr>
            <p:cNvSpPr txBox="1"/>
            <p:nvPr/>
          </p:nvSpPr>
          <p:spPr>
            <a:xfrm>
              <a:off x="1124744" y="9616162"/>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Plan </a:t>
              </a:r>
            </a:p>
          </p:txBody>
        </p:sp>
        <p:pic>
          <p:nvPicPr>
            <p:cNvPr id="40" name="Picture 18" descr="Question mark - Free signs icons">
              <a:extLst>
                <a:ext uri="{FF2B5EF4-FFF2-40B4-BE49-F238E27FC236}">
                  <a16:creationId xmlns:a16="http://schemas.microsoft.com/office/drawing/2014/main" id="{364D75B0-CAF8-C740-BC83-776500F78254}"/>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85739"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4D7BB61-11CC-C44F-B336-42AF979D1C2D}"/>
                </a:ext>
              </a:extLst>
            </p:cNvPr>
            <p:cNvSpPr txBox="1"/>
            <p:nvPr/>
          </p:nvSpPr>
          <p:spPr>
            <a:xfrm>
              <a:off x="5237807" y="9589700"/>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Help </a:t>
              </a:r>
            </a:p>
          </p:txBody>
        </p:sp>
        <p:grpSp>
          <p:nvGrpSpPr>
            <p:cNvPr id="42" name="Group 41">
              <a:extLst>
                <a:ext uri="{FF2B5EF4-FFF2-40B4-BE49-F238E27FC236}">
                  <a16:creationId xmlns:a16="http://schemas.microsoft.com/office/drawing/2014/main" id="{DB206E2E-4EA1-9543-A89D-1F4ABEA9CB69}"/>
                </a:ext>
              </a:extLst>
            </p:cNvPr>
            <p:cNvGrpSpPr/>
            <p:nvPr/>
          </p:nvGrpSpPr>
          <p:grpSpPr>
            <a:xfrm>
              <a:off x="2944734" y="8474442"/>
              <a:ext cx="968531" cy="858484"/>
              <a:chOff x="2258183" y="6398772"/>
              <a:chExt cx="1170817" cy="1171470"/>
            </a:xfrm>
          </p:grpSpPr>
          <p:sp>
            <p:nvSpPr>
              <p:cNvPr id="44" name="Oval 43">
                <a:extLst>
                  <a:ext uri="{FF2B5EF4-FFF2-40B4-BE49-F238E27FC236}">
                    <a16:creationId xmlns:a16="http://schemas.microsoft.com/office/drawing/2014/main" id="{F894D0B7-A32D-D347-BDCA-B3A3DCE2DFC3}"/>
                  </a:ext>
                </a:extLst>
              </p:cNvPr>
              <p:cNvSpPr/>
              <p:nvPr/>
            </p:nvSpPr>
            <p:spPr>
              <a:xfrm>
                <a:off x="2258183" y="6398772"/>
                <a:ext cx="1170817" cy="1171470"/>
              </a:xfrm>
              <a:prstGeom prst="ellipse">
                <a:avLst/>
              </a:prstGeom>
              <a:ln w="38100">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45" name="Oval 44">
                <a:extLst>
                  <a:ext uri="{FF2B5EF4-FFF2-40B4-BE49-F238E27FC236}">
                    <a16:creationId xmlns:a16="http://schemas.microsoft.com/office/drawing/2014/main" id="{6E1BC558-18DE-AE40-8962-AAC6098C483E}"/>
                  </a:ext>
                </a:extLst>
              </p:cNvPr>
              <p:cNvSpPr/>
              <p:nvPr/>
            </p:nvSpPr>
            <p:spPr>
              <a:xfrm>
                <a:off x="2411028" y="6540231"/>
                <a:ext cx="873967" cy="8885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3" name="TextBox 42">
              <a:extLst>
                <a:ext uri="{FF2B5EF4-FFF2-40B4-BE49-F238E27FC236}">
                  <a16:creationId xmlns:a16="http://schemas.microsoft.com/office/drawing/2014/main" id="{A91E3A1E-5AD2-1F4E-BF2A-690C85F15922}"/>
                </a:ext>
              </a:extLst>
            </p:cNvPr>
            <p:cNvSpPr txBox="1"/>
            <p:nvPr/>
          </p:nvSpPr>
          <p:spPr>
            <a:xfrm>
              <a:off x="3049988" y="9395858"/>
              <a:ext cx="758024"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Guide </a:t>
              </a:r>
            </a:p>
          </p:txBody>
        </p:sp>
      </p:grpSp>
      <p:pic>
        <p:nvPicPr>
          <p:cNvPr id="46" name="Picture 45" descr="Shape&#10;&#10;Description automatically generated with low confidence">
            <a:extLst>
              <a:ext uri="{FF2B5EF4-FFF2-40B4-BE49-F238E27FC236}">
                <a16:creationId xmlns:a16="http://schemas.microsoft.com/office/drawing/2014/main" id="{21752BC3-CB8F-FD45-8318-EA9E23BE892B}"/>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ChalkSketch/>
                    </a14:imgEffect>
                  </a14:imgLayer>
                </a14:imgProps>
              </a:ext>
            </a:extLst>
          </a:blip>
          <a:stretch>
            <a:fillRect/>
          </a:stretch>
        </p:blipFill>
        <p:spPr>
          <a:xfrm>
            <a:off x="3159475" y="8649892"/>
            <a:ext cx="539050" cy="539050"/>
          </a:xfrm>
          <a:prstGeom prst="rect">
            <a:avLst/>
          </a:prstGeom>
        </p:spPr>
      </p:pic>
      <p:sp>
        <p:nvSpPr>
          <p:cNvPr id="26" name="Rectangle 25">
            <a:hlinkClick r:id="rId9" action="ppaction://hlinksldjump"/>
            <a:extLst>
              <a:ext uri="{FF2B5EF4-FFF2-40B4-BE49-F238E27FC236}">
                <a16:creationId xmlns:a16="http://schemas.microsoft.com/office/drawing/2014/main" id="{3312A5DB-DECE-664B-B914-5E00CFE15226}"/>
              </a:ext>
            </a:extLst>
          </p:cNvPr>
          <p:cNvSpPr/>
          <p:nvPr/>
        </p:nvSpPr>
        <p:spPr>
          <a:xfrm>
            <a:off x="0" y="0"/>
            <a:ext cx="6858000" cy="9906000"/>
          </a:xfrm>
          <a:prstGeom prst="rect">
            <a:avLst/>
          </a:prstGeom>
          <a:solidFill>
            <a:schemeClr val="tx1">
              <a:lumMod val="50000"/>
              <a:lumOff val="50000"/>
              <a:alpha val="84609"/>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60F4B548-1E32-C446-9ED1-63F87473FD69}"/>
              </a:ext>
            </a:extLst>
          </p:cNvPr>
          <p:cNvSpPr/>
          <p:nvPr/>
        </p:nvSpPr>
        <p:spPr>
          <a:xfrm>
            <a:off x="514350" y="573074"/>
            <a:ext cx="6010994" cy="689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2CEAC6D-92D2-2C40-9A5A-0D8691C90645}"/>
              </a:ext>
            </a:extLst>
          </p:cNvPr>
          <p:cNvSpPr txBox="1"/>
          <p:nvPr/>
        </p:nvSpPr>
        <p:spPr>
          <a:xfrm>
            <a:off x="740992" y="752692"/>
            <a:ext cx="5163969" cy="553998"/>
          </a:xfrm>
          <a:prstGeom prst="rect">
            <a:avLst/>
          </a:prstGeom>
          <a:noFill/>
        </p:spPr>
        <p:txBody>
          <a:bodyPr wrap="square" rtlCol="0">
            <a:spAutoFit/>
          </a:bodyPr>
          <a:lstStyle/>
          <a:p>
            <a:pPr algn="ctr"/>
            <a:r>
              <a:rPr lang="en-GB" sz="3000" b="1" dirty="0">
                <a:latin typeface="Lora" panose="02000503000000020004" pitchFamily="2" charset="77"/>
                <a:ea typeface="Roboto" panose="02000000000000000000" pitchFamily="2" charset="0"/>
              </a:rPr>
              <a:t>Time: 1.20p.m</a:t>
            </a:r>
          </a:p>
        </p:txBody>
      </p:sp>
      <p:sp>
        <p:nvSpPr>
          <p:cNvPr id="32" name="TextBox 31">
            <a:extLst>
              <a:ext uri="{FF2B5EF4-FFF2-40B4-BE49-F238E27FC236}">
                <a16:creationId xmlns:a16="http://schemas.microsoft.com/office/drawing/2014/main" id="{DAF6877E-D33A-5243-805B-0EB278A07743}"/>
              </a:ext>
            </a:extLst>
          </p:cNvPr>
          <p:cNvSpPr txBox="1"/>
          <p:nvPr/>
        </p:nvSpPr>
        <p:spPr>
          <a:xfrm>
            <a:off x="690344" y="1366324"/>
            <a:ext cx="5653306" cy="1015663"/>
          </a:xfrm>
          <a:prstGeom prst="rect">
            <a:avLst/>
          </a:prstGeom>
          <a:noFill/>
        </p:spPr>
        <p:txBody>
          <a:bodyPr wrap="square" rtlCol="0">
            <a:spAutoFit/>
          </a:bodyPr>
          <a:lstStyle/>
          <a:p>
            <a:pPr algn="ctr"/>
            <a:r>
              <a:rPr lang="en-GB" sz="3000" dirty="0">
                <a:latin typeface="Lora" panose="02000503000000020004" pitchFamily="2" charset="77"/>
                <a:ea typeface="Roboto" panose="02000000000000000000" pitchFamily="2" charset="0"/>
              </a:rPr>
              <a:t>You are signed in! Welcome back</a:t>
            </a:r>
          </a:p>
        </p:txBody>
      </p:sp>
      <p:sp>
        <p:nvSpPr>
          <p:cNvPr id="47" name="Rectangle 46">
            <a:extLst>
              <a:ext uri="{FF2B5EF4-FFF2-40B4-BE49-F238E27FC236}">
                <a16:creationId xmlns:a16="http://schemas.microsoft.com/office/drawing/2014/main" id="{B6788F5D-E853-6047-86F7-7ED9CD56B4A9}"/>
              </a:ext>
            </a:extLst>
          </p:cNvPr>
          <p:cNvSpPr/>
          <p:nvPr/>
        </p:nvSpPr>
        <p:spPr>
          <a:xfrm>
            <a:off x="514350" y="2409010"/>
            <a:ext cx="6027758" cy="606543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 descr="Download Free png Cross Png Icon #216607 - Free Icons Library - DLPNG.com">
            <a:extLst>
              <a:ext uri="{FF2B5EF4-FFF2-40B4-BE49-F238E27FC236}">
                <a16:creationId xmlns:a16="http://schemas.microsoft.com/office/drawing/2014/main" id="{40FFE349-B9F6-3947-B747-9B4604119D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6024562" y="672804"/>
            <a:ext cx="381181" cy="38118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ani-Sebastian - Hot Print Design">
            <a:extLst>
              <a:ext uri="{FF2B5EF4-FFF2-40B4-BE49-F238E27FC236}">
                <a16:creationId xmlns:a16="http://schemas.microsoft.com/office/drawing/2014/main" id="{DF2A73C6-69F9-D44E-B694-56E6D061D1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1607" y="3073092"/>
            <a:ext cx="3215140" cy="321514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D283B09A-E13D-5C46-893A-D6C3C031E41D}"/>
              </a:ext>
            </a:extLst>
          </p:cNvPr>
          <p:cNvSpPr/>
          <p:nvPr/>
        </p:nvSpPr>
        <p:spPr>
          <a:xfrm>
            <a:off x="3071171" y="7441137"/>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55" name="TextBox 54">
            <a:extLst>
              <a:ext uri="{FF2B5EF4-FFF2-40B4-BE49-F238E27FC236}">
                <a16:creationId xmlns:a16="http://schemas.microsoft.com/office/drawing/2014/main" id="{975104B3-5F02-234C-BD34-BFAA735B9AF4}"/>
              </a:ext>
            </a:extLst>
          </p:cNvPr>
          <p:cNvSpPr txBox="1"/>
          <p:nvPr/>
        </p:nvSpPr>
        <p:spPr>
          <a:xfrm>
            <a:off x="3200194" y="7584749"/>
            <a:ext cx="791982" cy="276999"/>
          </a:xfrm>
          <a:prstGeom prst="rect">
            <a:avLst/>
          </a:prstGeom>
          <a:noFill/>
        </p:spPr>
        <p:txBody>
          <a:bodyPr wrap="square" rtlCol="0">
            <a:spAutoFit/>
          </a:bodyPr>
          <a:lstStyle/>
          <a:p>
            <a:pPr algn="ctr"/>
            <a:r>
              <a:rPr lang="en-GB" sz="1200" i="1" dirty="0">
                <a:solidFill>
                  <a:schemeClr val="bg1"/>
                </a:solidFill>
                <a:latin typeface="Lora" panose="02000503000000020004" pitchFamily="2" charset="77"/>
                <a:ea typeface="Roboto" panose="02000000000000000000" pitchFamily="2" charset="0"/>
              </a:rPr>
              <a:t>Close</a:t>
            </a:r>
          </a:p>
        </p:txBody>
      </p:sp>
      <p:sp>
        <p:nvSpPr>
          <p:cNvPr id="57" name="Action Button: Custom 56">
            <a:hlinkClick r:id="rId9" action="ppaction://hlinksldjump" highlightClick="1"/>
            <a:extLst>
              <a:ext uri="{FF2B5EF4-FFF2-40B4-BE49-F238E27FC236}">
                <a16:creationId xmlns:a16="http://schemas.microsoft.com/office/drawing/2014/main" id="{96CDEB7C-FB5A-0C4A-9D3A-0438AB167D26}"/>
              </a:ext>
            </a:extLst>
          </p:cNvPr>
          <p:cNvSpPr/>
          <p:nvPr/>
        </p:nvSpPr>
        <p:spPr>
          <a:xfrm flipV="1">
            <a:off x="5451925" y="396897"/>
            <a:ext cx="1359355" cy="96803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ctangle 49">
            <a:hlinkClick r:id="rId9" action="ppaction://hlinksldjump"/>
            <a:extLst>
              <a:ext uri="{FF2B5EF4-FFF2-40B4-BE49-F238E27FC236}">
                <a16:creationId xmlns:a16="http://schemas.microsoft.com/office/drawing/2014/main" id="{9D486865-782D-7C49-A99C-9336BB706F3D}"/>
              </a:ext>
            </a:extLst>
          </p:cNvPr>
          <p:cNvSpPr/>
          <p:nvPr/>
        </p:nvSpPr>
        <p:spPr>
          <a:xfrm>
            <a:off x="2924096" y="7166909"/>
            <a:ext cx="1369000" cy="959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Graphic 4" descr="Right pointing backhand index ">
            <a:extLst>
              <a:ext uri="{FF2B5EF4-FFF2-40B4-BE49-F238E27FC236}">
                <a16:creationId xmlns:a16="http://schemas.microsoft.com/office/drawing/2014/main" id="{D599E89F-01DD-474A-9205-40BB9FB68D6E}"/>
              </a:ext>
            </a:extLst>
          </p:cNvPr>
          <p:cNvSpPr/>
          <p:nvPr/>
        </p:nvSpPr>
        <p:spPr>
          <a:xfrm rot="14092454">
            <a:off x="3714135" y="7744775"/>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spTree>
    <p:extLst>
      <p:ext uri="{BB962C8B-B14F-4D97-AF65-F5344CB8AC3E}">
        <p14:creationId xmlns:p14="http://schemas.microsoft.com/office/powerpoint/2010/main" val="52713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grpId="0" nodeType="withEffect">
                                  <p:stCondLst>
                                    <p:cond delay="0"/>
                                  </p:stCondLst>
                                  <p:childTnLst>
                                    <p:anim calcmode="discrete" valueType="str">
                                      <p:cBhvr>
                                        <p:cTn id="6" dur="1000" fill="hold"/>
                                        <p:tgtEl>
                                          <p:spTgt spid="51"/>
                                        </p:tgtEl>
                                        <p:attrNameLst>
                                          <p:attrName>style.visibility</p:attrName>
                                        </p:attrNameLst>
                                      </p:cBhvr>
                                      <p:tavLst>
                                        <p:tav tm="0">
                                          <p:val>
                                            <p:strVal val="hidden"/>
                                          </p:val>
                                        </p:tav>
                                        <p:tav tm="50000">
                                          <p:val>
                                            <p:strVal val="visible"/>
                                          </p:val>
                                        </p:tav>
                                      </p:tavLst>
                                    </p:anim>
                                  </p:childTnLst>
                                </p:cTn>
                              </p:par>
                              <p:par>
                                <p:cTn id="7" presetID="1" presetClass="exit" presetSubtype="0" fill="hold" grpId="1"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ntr" presetSubtype="0" fill="hold" grpId="2"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3"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ppt_x"/>
                                          </p:val>
                                        </p:tav>
                                        <p:tav tm="100000">
                                          <p:val>
                                            <p:strVal val="#ppt_x"/>
                                          </p:val>
                                        </p:tav>
                                      </p:tavLst>
                                    </p:anim>
                                    <p:anim calcmode="lin" valueType="num">
                                      <p:cBhvr additive="base">
                                        <p:cTn id="1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51" grpId="3"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a:prstGeom prst="rect">
            <a:avLst/>
          </a:prstGeom>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hlinkClick r:id="rId5" action="ppaction://hlinksldjump"/>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3">
            <a:extLst>
              <a:ext uri="{BEBA8EAE-BF5A-486C-A8C5-ECC9F3942E4B}">
                <a14:imgProps xmlns:a14="http://schemas.microsoft.com/office/drawing/2010/main">
                  <a14:imgLayer r:embed="rId6">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11">
            <a:alphaModFix/>
            <a:duotone>
              <a:schemeClr val="accent3">
                <a:shade val="45000"/>
                <a:satMod val="135000"/>
              </a:schemeClr>
              <a:prstClr val="white"/>
            </a:duotone>
            <a:extLst>
              <a:ext uri="{BEBA8EAE-BF5A-486C-A8C5-ECC9F3942E4B}">
                <a14:imgProps xmlns:a14="http://schemas.microsoft.com/office/drawing/2010/main">
                  <a14:imgLayer r:embed="rId12">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9"/>
            <a:ext cx="2398492" cy="1010367"/>
            <a:chOff x="74211" y="4092985"/>
            <a:chExt cx="2398492" cy="1010367"/>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5"/>
              <a:ext cx="1956214" cy="10103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051" y="4824281"/>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321359" y="4831462"/>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69129" y="3945959"/>
            <a:ext cx="2089569"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TextBox 170">
            <a:extLst>
              <a:ext uri="{FF2B5EF4-FFF2-40B4-BE49-F238E27FC236}">
                <a16:creationId xmlns:a16="http://schemas.microsoft.com/office/drawing/2014/main" id="{915299F0-9F6C-DF49-8619-A8E0A03084DF}"/>
              </a:ext>
            </a:extLst>
          </p:cNvPr>
          <p:cNvSpPr txBox="1"/>
          <p:nvPr/>
        </p:nvSpPr>
        <p:spPr>
          <a:xfrm>
            <a:off x="3981727" y="285357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2.30p.m–</a:t>
            </a:r>
          </a:p>
          <a:p>
            <a:r>
              <a:rPr lang="en-GB" sz="900" b="1" i="1" dirty="0">
                <a:solidFill>
                  <a:schemeClr val="bg1"/>
                </a:solidFill>
                <a:latin typeface="Lora" panose="02000503000000020004" pitchFamily="2" charset="77"/>
                <a:ea typeface="Roboto" panose="02000000000000000000" pitchFamily="2" charset="0"/>
              </a:rPr>
              <a:t>3.00p.m</a:t>
            </a:r>
          </a:p>
        </p:txBody>
      </p:sp>
      <p:sp>
        <p:nvSpPr>
          <p:cNvPr id="172" name="TextBox 171">
            <a:extLst>
              <a:ext uri="{FF2B5EF4-FFF2-40B4-BE49-F238E27FC236}">
                <a16:creationId xmlns:a16="http://schemas.microsoft.com/office/drawing/2014/main" id="{C44F5CAA-4617-B04C-A8B6-EB0ED2AC4F95}"/>
              </a:ext>
            </a:extLst>
          </p:cNvPr>
          <p:cNvSpPr txBox="1"/>
          <p:nvPr/>
        </p:nvSpPr>
        <p:spPr>
          <a:xfrm>
            <a:off x="5992905" y="415016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73" name="TextBox 172">
            <a:extLst>
              <a:ext uri="{FF2B5EF4-FFF2-40B4-BE49-F238E27FC236}">
                <a16:creationId xmlns:a16="http://schemas.microsoft.com/office/drawing/2014/main" id="{1A67EE54-6E3F-994E-A677-D6E12A16E297}"/>
              </a:ext>
            </a:extLst>
          </p:cNvPr>
          <p:cNvSpPr txBox="1"/>
          <p:nvPr/>
        </p:nvSpPr>
        <p:spPr>
          <a:xfrm>
            <a:off x="6067629" y="526099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4.10p.m–</a:t>
            </a:r>
          </a:p>
          <a:p>
            <a:r>
              <a:rPr lang="en-GB" sz="900" b="1" i="1" dirty="0">
                <a:solidFill>
                  <a:schemeClr val="bg1"/>
                </a:solidFill>
                <a:latin typeface="Lora" panose="02000503000000020004" pitchFamily="2" charset="77"/>
                <a:ea typeface="Roboto" panose="02000000000000000000" pitchFamily="2" charset="0"/>
              </a:rPr>
              <a:t>5.50p.m</a:t>
            </a:r>
          </a:p>
        </p:txBody>
      </p:sp>
      <p:sp>
        <p:nvSpPr>
          <p:cNvPr id="174" name="TextBox 173">
            <a:extLst>
              <a:ext uri="{FF2B5EF4-FFF2-40B4-BE49-F238E27FC236}">
                <a16:creationId xmlns:a16="http://schemas.microsoft.com/office/drawing/2014/main" id="{926A20B7-4A64-494F-AB84-B1313AC3A5F1}"/>
              </a:ext>
            </a:extLst>
          </p:cNvPr>
          <p:cNvSpPr txBox="1"/>
          <p:nvPr/>
        </p:nvSpPr>
        <p:spPr>
          <a:xfrm>
            <a:off x="5906300" y="632882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6.00p.m–</a:t>
            </a:r>
          </a:p>
          <a:p>
            <a:r>
              <a:rPr lang="en-GB" sz="900" b="1" i="1">
                <a:solidFill>
                  <a:schemeClr val="bg1"/>
                </a:solidFill>
                <a:latin typeface="Lora" panose="02000503000000020004" pitchFamily="2" charset="77"/>
                <a:ea typeface="Roboto" panose="02000000000000000000" pitchFamily="2" charset="0"/>
              </a:rPr>
              <a:t>6.30p</a:t>
            </a:r>
            <a:r>
              <a:rPr lang="en-GB" sz="900" b="1" i="1" dirty="0">
                <a:solidFill>
                  <a:schemeClr val="bg1"/>
                </a:solidFill>
                <a:latin typeface="Lora" panose="02000503000000020004" pitchFamily="2" charset="77"/>
                <a:ea typeface="Roboto" panose="02000000000000000000" pitchFamily="2" charset="0"/>
              </a:rPr>
              <a:t>.m</a:t>
            </a:r>
          </a:p>
        </p:txBody>
      </p:sp>
      <p:sp>
        <p:nvSpPr>
          <p:cNvPr id="175" name="Rectangle 174">
            <a:hlinkClick r:id="rId20" action="ppaction://hlinksldjump"/>
            <a:extLst>
              <a:ext uri="{FF2B5EF4-FFF2-40B4-BE49-F238E27FC236}">
                <a16:creationId xmlns:a16="http://schemas.microsoft.com/office/drawing/2014/main" id="{6FE0A0E8-BA19-EF43-8FB9-DDFDC315F3A8}"/>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9" name="Group 178">
            <a:extLst>
              <a:ext uri="{FF2B5EF4-FFF2-40B4-BE49-F238E27FC236}">
                <a16:creationId xmlns:a16="http://schemas.microsoft.com/office/drawing/2014/main" id="{3E249ED9-CCC4-554D-953B-F43784F87C94}"/>
              </a:ext>
            </a:extLst>
          </p:cNvPr>
          <p:cNvGrpSpPr/>
          <p:nvPr/>
        </p:nvGrpSpPr>
        <p:grpSpPr>
          <a:xfrm>
            <a:off x="74211" y="1785535"/>
            <a:ext cx="5093139" cy="8319276"/>
            <a:chOff x="74211" y="1785535"/>
            <a:chExt cx="5093139" cy="8319276"/>
          </a:xfrm>
        </p:grpSpPr>
        <p:grpSp>
          <p:nvGrpSpPr>
            <p:cNvPr id="180" name="Group 179">
              <a:extLst>
                <a:ext uri="{FF2B5EF4-FFF2-40B4-BE49-F238E27FC236}">
                  <a16:creationId xmlns:a16="http://schemas.microsoft.com/office/drawing/2014/main" id="{3B5F5B6F-8F0A-CD43-9591-E8AD3FA5A1C2}"/>
                </a:ext>
              </a:extLst>
            </p:cNvPr>
            <p:cNvGrpSpPr/>
            <p:nvPr/>
          </p:nvGrpSpPr>
          <p:grpSpPr>
            <a:xfrm>
              <a:off x="74211" y="1785535"/>
              <a:ext cx="5093139" cy="6637721"/>
              <a:chOff x="74211" y="1785535"/>
              <a:chExt cx="5093139" cy="6637721"/>
            </a:xfrm>
          </p:grpSpPr>
          <p:grpSp>
            <p:nvGrpSpPr>
              <p:cNvPr id="223" name="Group 222">
                <a:extLst>
                  <a:ext uri="{FF2B5EF4-FFF2-40B4-BE49-F238E27FC236}">
                    <a16:creationId xmlns:a16="http://schemas.microsoft.com/office/drawing/2014/main" id="{B680186A-9147-C248-800F-7CF21186B23F}"/>
                  </a:ext>
                </a:extLst>
              </p:cNvPr>
              <p:cNvGrpSpPr/>
              <p:nvPr/>
            </p:nvGrpSpPr>
            <p:grpSpPr>
              <a:xfrm>
                <a:off x="74211" y="5196268"/>
                <a:ext cx="2423482" cy="1530006"/>
                <a:chOff x="74211" y="5196268"/>
                <a:chExt cx="2423482" cy="1530006"/>
              </a:xfrm>
            </p:grpSpPr>
            <p:sp>
              <p:nvSpPr>
                <p:cNvPr id="309" name="Rectangle 308">
                  <a:extLst>
                    <a:ext uri="{FF2B5EF4-FFF2-40B4-BE49-F238E27FC236}">
                      <a16:creationId xmlns:a16="http://schemas.microsoft.com/office/drawing/2014/main" id="{100C6B06-96B2-A241-9620-E8AED242D5E3}"/>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0" name="Picture 16" descr="Everything Harry Potter at Hong Kong&amp;#39;s new café! | theHive.Asia">
                  <a:extLst>
                    <a:ext uri="{FF2B5EF4-FFF2-40B4-BE49-F238E27FC236}">
                      <a16:creationId xmlns:a16="http://schemas.microsoft.com/office/drawing/2014/main" id="{12C06F5E-5722-C643-BCCA-4FCBA4AE526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a:extLst>
                    <a:ext uri="{FF2B5EF4-FFF2-40B4-BE49-F238E27FC236}">
                      <a16:creationId xmlns:a16="http://schemas.microsoft.com/office/drawing/2014/main" id="{A90DE6DF-ED07-6647-876F-A7C4524F7E7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312" name="TextBox 311">
                  <a:extLst>
                    <a:ext uri="{FF2B5EF4-FFF2-40B4-BE49-F238E27FC236}">
                      <a16:creationId xmlns:a16="http://schemas.microsoft.com/office/drawing/2014/main" id="{A7D63589-4FA7-4B4D-B820-94B2DF478092}"/>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313" name="Oval 312">
                  <a:extLst>
                    <a:ext uri="{FF2B5EF4-FFF2-40B4-BE49-F238E27FC236}">
                      <a16:creationId xmlns:a16="http://schemas.microsoft.com/office/drawing/2014/main" id="{79E2E5A2-25AD-6E47-A2FA-03208A30E9FB}"/>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4" name="Oval 313">
                  <a:extLst>
                    <a:ext uri="{FF2B5EF4-FFF2-40B4-BE49-F238E27FC236}">
                      <a16:creationId xmlns:a16="http://schemas.microsoft.com/office/drawing/2014/main" id="{6A0C7460-3397-694D-BB06-CBDE1A040E61}"/>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315" name="Group 314">
                  <a:extLst>
                    <a:ext uri="{FF2B5EF4-FFF2-40B4-BE49-F238E27FC236}">
                      <a16:creationId xmlns:a16="http://schemas.microsoft.com/office/drawing/2014/main" id="{0227C65F-03B9-2A43-9515-22A17B5CBE22}"/>
                    </a:ext>
                  </a:extLst>
                </p:cNvPr>
                <p:cNvGrpSpPr/>
                <p:nvPr/>
              </p:nvGrpSpPr>
              <p:grpSpPr>
                <a:xfrm>
                  <a:off x="179440" y="6304917"/>
                  <a:ext cx="1265441" cy="281764"/>
                  <a:chOff x="162932" y="6330266"/>
                  <a:chExt cx="1265441" cy="281764"/>
                </a:xfrm>
              </p:grpSpPr>
              <p:pic>
                <p:nvPicPr>
                  <p:cNvPr id="316" name="Picture 2" descr="Late Icon #309591 - Free Icons Library">
                    <a:extLst>
                      <a:ext uri="{FF2B5EF4-FFF2-40B4-BE49-F238E27FC236}">
                        <a16:creationId xmlns:a16="http://schemas.microsoft.com/office/drawing/2014/main" id="{A09E5E60-B3A4-A449-83F7-A28342BC425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8" descr="Clock circular outline - Free Tools and utensils icons">
                    <a:extLst>
                      <a:ext uri="{FF2B5EF4-FFF2-40B4-BE49-F238E27FC236}">
                        <a16:creationId xmlns:a16="http://schemas.microsoft.com/office/drawing/2014/main" id="{2A366E48-DD7C-264C-8534-2F4E3F5C85B8}"/>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18" name="TextBox 317">
                    <a:extLst>
                      <a:ext uri="{FF2B5EF4-FFF2-40B4-BE49-F238E27FC236}">
                        <a16:creationId xmlns:a16="http://schemas.microsoft.com/office/drawing/2014/main" id="{9E9BE47D-2D8C-E549-BB0C-820138BC6710}"/>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319" name="TextBox 318">
                    <a:extLst>
                      <a:ext uri="{FF2B5EF4-FFF2-40B4-BE49-F238E27FC236}">
                        <a16:creationId xmlns:a16="http://schemas.microsoft.com/office/drawing/2014/main" id="{80C1E5F0-69A5-B24E-8318-EF15664AB2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224" name="Group 223">
                <a:extLst>
                  <a:ext uri="{FF2B5EF4-FFF2-40B4-BE49-F238E27FC236}">
                    <a16:creationId xmlns:a16="http://schemas.microsoft.com/office/drawing/2014/main" id="{90C16182-39FF-624F-99A6-E9EBD60F4086}"/>
                  </a:ext>
                </a:extLst>
              </p:cNvPr>
              <p:cNvGrpSpPr/>
              <p:nvPr/>
            </p:nvGrpSpPr>
            <p:grpSpPr>
              <a:xfrm>
                <a:off x="74211" y="3486483"/>
                <a:ext cx="2397466" cy="1534781"/>
                <a:chOff x="74211" y="3486483"/>
                <a:chExt cx="2397466" cy="1534781"/>
              </a:xfrm>
            </p:grpSpPr>
            <p:sp>
              <p:nvSpPr>
                <p:cNvPr id="296" name="Rectangle 295">
                  <a:extLst>
                    <a:ext uri="{FF2B5EF4-FFF2-40B4-BE49-F238E27FC236}">
                      <a16:creationId xmlns:a16="http://schemas.microsoft.com/office/drawing/2014/main" id="{40283AC5-6C7E-DC4F-97A6-A68B1DAFBC75}"/>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7" name="Picture 2" descr="Singapore river rapid ride">
                  <a:extLst>
                    <a:ext uri="{FF2B5EF4-FFF2-40B4-BE49-F238E27FC236}">
                      <a16:creationId xmlns:a16="http://schemas.microsoft.com/office/drawing/2014/main" id="{5F56E690-A756-0643-A615-C8013FB529B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298" name="Oval 297">
                  <a:extLst>
                    <a:ext uri="{FF2B5EF4-FFF2-40B4-BE49-F238E27FC236}">
                      <a16:creationId xmlns:a16="http://schemas.microsoft.com/office/drawing/2014/main" id="{383EC031-7978-594F-9D67-2E95B82E0581}"/>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9" name="Oval 298">
                  <a:extLst>
                    <a:ext uri="{FF2B5EF4-FFF2-40B4-BE49-F238E27FC236}">
                      <a16:creationId xmlns:a16="http://schemas.microsoft.com/office/drawing/2014/main" id="{8A016B35-FEDB-B44F-91D0-2DD234D8F244}"/>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00" name="Picture 10" descr="Height Limit Icons - Download Free Vector Icons | Noun Project">
                  <a:extLst>
                    <a:ext uri="{FF2B5EF4-FFF2-40B4-BE49-F238E27FC236}">
                      <a16:creationId xmlns:a16="http://schemas.microsoft.com/office/drawing/2014/main" id="{70FE27FE-36A3-C843-B9A4-2D53042FDEF5}"/>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301" name="Group 300">
                  <a:extLst>
                    <a:ext uri="{FF2B5EF4-FFF2-40B4-BE49-F238E27FC236}">
                      <a16:creationId xmlns:a16="http://schemas.microsoft.com/office/drawing/2014/main" id="{DB60DD96-E799-574D-BCFD-2615F127B1AD}"/>
                    </a:ext>
                  </a:extLst>
                </p:cNvPr>
                <p:cNvGrpSpPr/>
                <p:nvPr/>
              </p:nvGrpSpPr>
              <p:grpSpPr>
                <a:xfrm>
                  <a:off x="198248" y="4556489"/>
                  <a:ext cx="1265441" cy="281764"/>
                  <a:chOff x="162932" y="6330266"/>
                  <a:chExt cx="1265441" cy="281764"/>
                </a:xfrm>
              </p:grpSpPr>
              <p:pic>
                <p:nvPicPr>
                  <p:cNvPr id="305" name="Picture 2" descr="Late Icon #309591 - Free Icons Library">
                    <a:extLst>
                      <a:ext uri="{FF2B5EF4-FFF2-40B4-BE49-F238E27FC236}">
                        <a16:creationId xmlns:a16="http://schemas.microsoft.com/office/drawing/2014/main" id="{8176F661-5EDD-974F-9132-91605298372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8" descr="Clock circular outline - Free Tools and utensils icons">
                    <a:extLst>
                      <a:ext uri="{FF2B5EF4-FFF2-40B4-BE49-F238E27FC236}">
                        <a16:creationId xmlns:a16="http://schemas.microsoft.com/office/drawing/2014/main" id="{5A2F0141-843A-AF41-9132-D237FA64A817}"/>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07" name="TextBox 306">
                    <a:extLst>
                      <a:ext uri="{FF2B5EF4-FFF2-40B4-BE49-F238E27FC236}">
                        <a16:creationId xmlns:a16="http://schemas.microsoft.com/office/drawing/2014/main" id="{1C79AE48-BFE5-3F4C-8FAC-BEC4071E05B3}"/>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308" name="TextBox 307">
                    <a:extLst>
                      <a:ext uri="{FF2B5EF4-FFF2-40B4-BE49-F238E27FC236}">
                        <a16:creationId xmlns:a16="http://schemas.microsoft.com/office/drawing/2014/main" id="{4E88BD97-C3CB-264E-8BB8-A7BF4298D9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302" name="TextBox 301">
                  <a:extLst>
                    <a:ext uri="{FF2B5EF4-FFF2-40B4-BE49-F238E27FC236}">
                      <a16:creationId xmlns:a16="http://schemas.microsoft.com/office/drawing/2014/main" id="{E5181EC8-7661-1A48-87B9-0740B867E8AA}"/>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303" name="TextBox 302">
                  <a:extLst>
                    <a:ext uri="{FF2B5EF4-FFF2-40B4-BE49-F238E27FC236}">
                      <a16:creationId xmlns:a16="http://schemas.microsoft.com/office/drawing/2014/main" id="{7C00BE0D-A8EF-7646-914B-CA71512004D3}"/>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304" name="TextBox 303">
                  <a:extLst>
                    <a:ext uri="{FF2B5EF4-FFF2-40B4-BE49-F238E27FC236}">
                      <a16:creationId xmlns:a16="http://schemas.microsoft.com/office/drawing/2014/main" id="{328E8C91-93A8-5749-8B0C-F50725FEFD9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25" name="Group 224">
                <a:extLst>
                  <a:ext uri="{FF2B5EF4-FFF2-40B4-BE49-F238E27FC236}">
                    <a16:creationId xmlns:a16="http://schemas.microsoft.com/office/drawing/2014/main" id="{9C7F221F-6448-F64F-A686-4F324CBE8831}"/>
                  </a:ext>
                </a:extLst>
              </p:cNvPr>
              <p:cNvGrpSpPr/>
              <p:nvPr/>
            </p:nvGrpSpPr>
            <p:grpSpPr>
              <a:xfrm>
                <a:off x="74211" y="1785535"/>
                <a:ext cx="2462397" cy="1515500"/>
                <a:chOff x="74211" y="1785535"/>
                <a:chExt cx="2462397" cy="1515500"/>
              </a:xfrm>
            </p:grpSpPr>
            <p:sp>
              <p:nvSpPr>
                <p:cNvPr id="262" name="Rectangle 261">
                  <a:extLst>
                    <a:ext uri="{FF2B5EF4-FFF2-40B4-BE49-F238E27FC236}">
                      <a16:creationId xmlns:a16="http://schemas.microsoft.com/office/drawing/2014/main" id="{C91C1D47-5067-F442-BBD1-422596BFD822}"/>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TextBox 262">
                  <a:extLst>
                    <a:ext uri="{FF2B5EF4-FFF2-40B4-BE49-F238E27FC236}">
                      <a16:creationId xmlns:a16="http://schemas.microsoft.com/office/drawing/2014/main" id="{547F2CC9-5610-5848-A00D-83FB8FE44A5D}"/>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267" name="TextBox 266">
                  <a:extLst>
                    <a:ext uri="{FF2B5EF4-FFF2-40B4-BE49-F238E27FC236}">
                      <a16:creationId xmlns:a16="http://schemas.microsoft.com/office/drawing/2014/main" id="{E7164D92-A0E4-BF4F-8A97-92B0D38E225A}"/>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269" name="Group 268">
                  <a:extLst>
                    <a:ext uri="{FF2B5EF4-FFF2-40B4-BE49-F238E27FC236}">
                      <a16:creationId xmlns:a16="http://schemas.microsoft.com/office/drawing/2014/main" id="{CE560571-06AF-6E49-BC92-ED7B87A05711}"/>
                    </a:ext>
                  </a:extLst>
                </p:cNvPr>
                <p:cNvGrpSpPr/>
                <p:nvPr/>
              </p:nvGrpSpPr>
              <p:grpSpPr>
                <a:xfrm>
                  <a:off x="240394" y="2350445"/>
                  <a:ext cx="1633910" cy="514925"/>
                  <a:chOff x="0" y="933685"/>
                  <a:chExt cx="6899910" cy="2924628"/>
                </a:xfrm>
              </p:grpSpPr>
              <p:pic>
                <p:nvPicPr>
                  <p:cNvPr id="294" name="Picture 4" descr="World of Wizardry, The Shambles Harry Potter">
                    <a:extLst>
                      <a:ext uri="{FF2B5EF4-FFF2-40B4-BE49-F238E27FC236}">
                        <a16:creationId xmlns:a16="http://schemas.microsoft.com/office/drawing/2014/main" id="{39B84E74-A6D3-D84D-A7F5-43E3B5337BC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295" name="Rectangle 294">
                    <a:extLst>
                      <a:ext uri="{FF2B5EF4-FFF2-40B4-BE49-F238E27FC236}">
                        <a16:creationId xmlns:a16="http://schemas.microsoft.com/office/drawing/2014/main" id="{ACA18FAA-9CFA-9544-B8D7-7DD8E5613A46}"/>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0" name="TextBox 269">
                  <a:extLst>
                    <a:ext uri="{FF2B5EF4-FFF2-40B4-BE49-F238E27FC236}">
                      <a16:creationId xmlns:a16="http://schemas.microsoft.com/office/drawing/2014/main" id="{5FFBA7D8-2D33-8C43-9331-FE360710B818}"/>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271" name="Oval 270">
                  <a:extLst>
                    <a:ext uri="{FF2B5EF4-FFF2-40B4-BE49-F238E27FC236}">
                      <a16:creationId xmlns:a16="http://schemas.microsoft.com/office/drawing/2014/main" id="{85EEE0E0-7F3D-8046-B088-19C3937CFF87}"/>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2" name="Oval 271">
                  <a:extLst>
                    <a:ext uri="{FF2B5EF4-FFF2-40B4-BE49-F238E27FC236}">
                      <a16:creationId xmlns:a16="http://schemas.microsoft.com/office/drawing/2014/main" id="{6E55EF94-893B-CF48-8603-775762676D3E}"/>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289" name="Group 288">
                  <a:extLst>
                    <a:ext uri="{FF2B5EF4-FFF2-40B4-BE49-F238E27FC236}">
                      <a16:creationId xmlns:a16="http://schemas.microsoft.com/office/drawing/2014/main" id="{F9A3E018-7F0E-144C-BB92-EDEDE21C5AA9}"/>
                    </a:ext>
                  </a:extLst>
                </p:cNvPr>
                <p:cNvGrpSpPr/>
                <p:nvPr/>
              </p:nvGrpSpPr>
              <p:grpSpPr>
                <a:xfrm>
                  <a:off x="205666" y="3005764"/>
                  <a:ext cx="1265441" cy="281764"/>
                  <a:chOff x="162932" y="6330266"/>
                  <a:chExt cx="1265441" cy="281764"/>
                </a:xfrm>
              </p:grpSpPr>
              <p:pic>
                <p:nvPicPr>
                  <p:cNvPr id="290" name="Picture 2" descr="Late Icon #309591 - Free Icons Library">
                    <a:extLst>
                      <a:ext uri="{FF2B5EF4-FFF2-40B4-BE49-F238E27FC236}">
                        <a16:creationId xmlns:a16="http://schemas.microsoft.com/office/drawing/2014/main" id="{82F83959-526D-AA4C-AB2F-AC9CEFBE2D3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8" descr="Clock circular outline - Free Tools and utensils icons">
                    <a:extLst>
                      <a:ext uri="{FF2B5EF4-FFF2-40B4-BE49-F238E27FC236}">
                        <a16:creationId xmlns:a16="http://schemas.microsoft.com/office/drawing/2014/main" id="{FECFC39F-AFFB-5640-B01C-79E1122889FE}"/>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92" name="TextBox 291">
                    <a:extLst>
                      <a:ext uri="{FF2B5EF4-FFF2-40B4-BE49-F238E27FC236}">
                        <a16:creationId xmlns:a16="http://schemas.microsoft.com/office/drawing/2014/main" id="{B90E56EB-81F3-8A4C-8AE0-D6FCAB0999F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93" name="TextBox 292">
                    <a:extLst>
                      <a:ext uri="{FF2B5EF4-FFF2-40B4-BE49-F238E27FC236}">
                        <a16:creationId xmlns:a16="http://schemas.microsoft.com/office/drawing/2014/main" id="{EFAB500C-7CF8-3E4F-B333-C698B4EC84B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226" name="Group 225">
                <a:extLst>
                  <a:ext uri="{FF2B5EF4-FFF2-40B4-BE49-F238E27FC236}">
                    <a16:creationId xmlns:a16="http://schemas.microsoft.com/office/drawing/2014/main" id="{4EF813C2-02FC-6645-8FA0-1BDDD1837E07}"/>
                  </a:ext>
                </a:extLst>
              </p:cNvPr>
              <p:cNvGrpSpPr/>
              <p:nvPr/>
            </p:nvGrpSpPr>
            <p:grpSpPr>
              <a:xfrm>
                <a:off x="96154" y="6906052"/>
                <a:ext cx="5071196" cy="1517204"/>
                <a:chOff x="96154" y="6906052"/>
                <a:chExt cx="5071196" cy="1517204"/>
              </a:xfrm>
            </p:grpSpPr>
            <p:grpSp>
              <p:nvGrpSpPr>
                <p:cNvPr id="250" name="Group 249">
                  <a:extLst>
                    <a:ext uri="{FF2B5EF4-FFF2-40B4-BE49-F238E27FC236}">
                      <a16:creationId xmlns:a16="http://schemas.microsoft.com/office/drawing/2014/main" id="{696A76E8-D086-754B-9F0D-A3A17EE60144}"/>
                    </a:ext>
                  </a:extLst>
                </p:cNvPr>
                <p:cNvGrpSpPr/>
                <p:nvPr/>
              </p:nvGrpSpPr>
              <p:grpSpPr>
                <a:xfrm>
                  <a:off x="96154" y="6906052"/>
                  <a:ext cx="2589875" cy="1503331"/>
                  <a:chOff x="96154" y="6906052"/>
                  <a:chExt cx="2589875" cy="1503331"/>
                </a:xfrm>
              </p:grpSpPr>
              <p:sp>
                <p:nvSpPr>
                  <p:cNvPr id="252" name="Rectangle 251">
                    <a:extLst>
                      <a:ext uri="{FF2B5EF4-FFF2-40B4-BE49-F238E27FC236}">
                        <a16:creationId xmlns:a16="http://schemas.microsoft.com/office/drawing/2014/main" id="{AEEE0F9F-6867-C944-8272-253C9B16315E}"/>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3" name="Group 252">
                    <a:extLst>
                      <a:ext uri="{FF2B5EF4-FFF2-40B4-BE49-F238E27FC236}">
                        <a16:creationId xmlns:a16="http://schemas.microsoft.com/office/drawing/2014/main" id="{704CFF74-4197-B145-8857-FEDB6C15D519}"/>
                      </a:ext>
                    </a:extLst>
                  </p:cNvPr>
                  <p:cNvGrpSpPr/>
                  <p:nvPr/>
                </p:nvGrpSpPr>
                <p:grpSpPr>
                  <a:xfrm>
                    <a:off x="120957" y="6978274"/>
                    <a:ext cx="2565072" cy="449635"/>
                    <a:chOff x="92535" y="6920001"/>
                    <a:chExt cx="2565072" cy="449635"/>
                  </a:xfrm>
                </p:grpSpPr>
                <p:sp>
                  <p:nvSpPr>
                    <p:cNvPr id="260" name="TextBox 259">
                      <a:extLst>
                        <a:ext uri="{FF2B5EF4-FFF2-40B4-BE49-F238E27FC236}">
                          <a16:creationId xmlns:a16="http://schemas.microsoft.com/office/drawing/2014/main" id="{15208AEB-7A81-E347-A718-90E7A759C787}"/>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61" name="TextBox 260">
                      <a:extLst>
                        <a:ext uri="{FF2B5EF4-FFF2-40B4-BE49-F238E27FC236}">
                          <a16:creationId xmlns:a16="http://schemas.microsoft.com/office/drawing/2014/main" id="{E5BB8C85-8773-614E-906C-5769DEC90FFF}"/>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254" name="Picture 2" descr="THE WIZARDING WORLD OF HARRY POTTER™ | Universal Studios Japan | USJ">
                    <a:extLst>
                      <a:ext uri="{FF2B5EF4-FFF2-40B4-BE49-F238E27FC236}">
                        <a16:creationId xmlns:a16="http://schemas.microsoft.com/office/drawing/2014/main" id="{78046B8C-0829-2B41-BCE5-12E2E5A84E9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255" name="Group 254">
                    <a:extLst>
                      <a:ext uri="{FF2B5EF4-FFF2-40B4-BE49-F238E27FC236}">
                        <a16:creationId xmlns:a16="http://schemas.microsoft.com/office/drawing/2014/main" id="{3036AAD2-9B47-6D40-8DD0-B86C14A949C7}"/>
                      </a:ext>
                    </a:extLst>
                  </p:cNvPr>
                  <p:cNvGrpSpPr/>
                  <p:nvPr/>
                </p:nvGrpSpPr>
                <p:grpSpPr>
                  <a:xfrm>
                    <a:off x="238628" y="8030038"/>
                    <a:ext cx="624226" cy="281764"/>
                    <a:chOff x="161189" y="6312288"/>
                    <a:chExt cx="624226" cy="281764"/>
                  </a:xfrm>
                </p:grpSpPr>
                <p:pic>
                  <p:nvPicPr>
                    <p:cNvPr id="258" name="Picture 2" descr="Late Icon #309591 - Free Icons Library">
                      <a:extLst>
                        <a:ext uri="{FF2B5EF4-FFF2-40B4-BE49-F238E27FC236}">
                          <a16:creationId xmlns:a16="http://schemas.microsoft.com/office/drawing/2014/main" id="{6E63BB3A-644C-6B45-9548-10172178E5C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4FFF13FC-FF8C-8643-A779-31D06EF1E70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256" name="Oval 255">
                    <a:extLst>
                      <a:ext uri="{FF2B5EF4-FFF2-40B4-BE49-F238E27FC236}">
                        <a16:creationId xmlns:a16="http://schemas.microsoft.com/office/drawing/2014/main" id="{ACB12F9A-6F15-174C-9536-73B63B528D85}"/>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7" name="Oval 256">
                    <a:extLst>
                      <a:ext uri="{FF2B5EF4-FFF2-40B4-BE49-F238E27FC236}">
                        <a16:creationId xmlns:a16="http://schemas.microsoft.com/office/drawing/2014/main" id="{B3D0984A-C82F-DA4C-9337-56E740EDB53C}"/>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51" name="TextBox 250">
                  <a:extLst>
                    <a:ext uri="{FF2B5EF4-FFF2-40B4-BE49-F238E27FC236}">
                      <a16:creationId xmlns:a16="http://schemas.microsoft.com/office/drawing/2014/main" id="{94089BC0-89AB-3F4D-8513-B927AD218ACE}"/>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227" name="Group 226">
                <a:extLst>
                  <a:ext uri="{FF2B5EF4-FFF2-40B4-BE49-F238E27FC236}">
                    <a16:creationId xmlns:a16="http://schemas.microsoft.com/office/drawing/2014/main" id="{3F25BA56-23AB-E049-AA65-617B41213D38}"/>
                  </a:ext>
                </a:extLst>
              </p:cNvPr>
              <p:cNvGrpSpPr/>
              <p:nvPr/>
            </p:nvGrpSpPr>
            <p:grpSpPr>
              <a:xfrm>
                <a:off x="186349" y="2634807"/>
                <a:ext cx="1900352" cy="5714863"/>
                <a:chOff x="186349" y="2634807"/>
                <a:chExt cx="1900352" cy="5714863"/>
              </a:xfrm>
            </p:grpSpPr>
            <p:pic>
              <p:nvPicPr>
                <p:cNvPr id="228" name="Picture 2" descr="Halal Malaysia Logo Vector (.EPS) Free Download">
                  <a:extLst>
                    <a:ext uri="{FF2B5EF4-FFF2-40B4-BE49-F238E27FC236}">
                      <a16:creationId xmlns:a16="http://schemas.microsoft.com/office/drawing/2014/main" id="{70454157-DB01-CA4C-9406-DEB4263EB779}"/>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6" descr="Plant Based Icons - Download Free Vector Icons | Noun Project">
                  <a:extLst>
                    <a:ext uri="{FF2B5EF4-FFF2-40B4-BE49-F238E27FC236}">
                      <a16:creationId xmlns:a16="http://schemas.microsoft.com/office/drawing/2014/main" id="{18E602BB-ADC9-C744-A5E8-F8D4A9EEAF57}"/>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29">
                  <a:extLst>
                    <a:ext uri="{FF2B5EF4-FFF2-40B4-BE49-F238E27FC236}">
                      <a16:creationId xmlns:a16="http://schemas.microsoft.com/office/drawing/2014/main" id="{61B92695-0830-7F47-B156-F7CA6BD57F3D}"/>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Lst>
                </a:blip>
                <a:stretch>
                  <a:fillRect/>
                </a:stretch>
              </p:blipFill>
              <p:spPr>
                <a:xfrm>
                  <a:off x="1235923" y="7865730"/>
                  <a:ext cx="365025" cy="294199"/>
                </a:xfrm>
                <a:prstGeom prst="rect">
                  <a:avLst/>
                </a:prstGeom>
              </p:spPr>
            </p:pic>
            <p:pic>
              <p:nvPicPr>
                <p:cNvPr id="231" name="Picture 230">
                  <a:extLst>
                    <a:ext uri="{FF2B5EF4-FFF2-40B4-BE49-F238E27FC236}">
                      <a16:creationId xmlns:a16="http://schemas.microsoft.com/office/drawing/2014/main" id="{E6483BC4-D44D-0841-AC66-9D9D18401041}"/>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232" name="Picture 231">
                  <a:extLst>
                    <a:ext uri="{FF2B5EF4-FFF2-40B4-BE49-F238E27FC236}">
                      <a16:creationId xmlns:a16="http://schemas.microsoft.com/office/drawing/2014/main" id="{1AF6573B-873F-DD49-9D07-42CB087EC59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233" name="Picture 232">
                  <a:extLst>
                    <a:ext uri="{FF2B5EF4-FFF2-40B4-BE49-F238E27FC236}">
                      <a16:creationId xmlns:a16="http://schemas.microsoft.com/office/drawing/2014/main" id="{A8E36030-E798-9647-9377-10AB46DD3D82}"/>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239" name="Picture 238">
                  <a:extLst>
                    <a:ext uri="{FF2B5EF4-FFF2-40B4-BE49-F238E27FC236}">
                      <a16:creationId xmlns:a16="http://schemas.microsoft.com/office/drawing/2014/main" id="{D2A61208-73CB-2547-AA98-6F0AF3850ED7}"/>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242" name="Picture 241">
                  <a:extLst>
                    <a:ext uri="{FF2B5EF4-FFF2-40B4-BE49-F238E27FC236}">
                      <a16:creationId xmlns:a16="http://schemas.microsoft.com/office/drawing/2014/main" id="{A850BB5C-BFA5-7E4D-9B2B-68B6616F2D92}"/>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243" name="Picture 242">
                  <a:extLst>
                    <a:ext uri="{FF2B5EF4-FFF2-40B4-BE49-F238E27FC236}">
                      <a16:creationId xmlns:a16="http://schemas.microsoft.com/office/drawing/2014/main" id="{FB483068-BD9F-1D44-A918-EA3F3E37827D}"/>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249" name="Picture 248">
                  <a:extLst>
                    <a:ext uri="{FF2B5EF4-FFF2-40B4-BE49-F238E27FC236}">
                      <a16:creationId xmlns:a16="http://schemas.microsoft.com/office/drawing/2014/main" id="{963DABD6-F4A9-8841-8383-4227A7956E7F}"/>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grpSp>
          <p:nvGrpSpPr>
            <p:cNvPr id="181" name="Group 180">
              <a:extLst>
                <a:ext uri="{FF2B5EF4-FFF2-40B4-BE49-F238E27FC236}">
                  <a16:creationId xmlns:a16="http://schemas.microsoft.com/office/drawing/2014/main" id="{C34FAE14-229A-E94C-A113-FFD079733E8A}"/>
                </a:ext>
              </a:extLst>
            </p:cNvPr>
            <p:cNvGrpSpPr/>
            <p:nvPr/>
          </p:nvGrpSpPr>
          <p:grpSpPr>
            <a:xfrm>
              <a:off x="108479" y="8589311"/>
              <a:ext cx="2462397" cy="1515500"/>
              <a:chOff x="108479" y="8589311"/>
              <a:chExt cx="2462397" cy="1515500"/>
            </a:xfrm>
          </p:grpSpPr>
          <p:grpSp>
            <p:nvGrpSpPr>
              <p:cNvPr id="183" name="Group 182">
                <a:extLst>
                  <a:ext uri="{FF2B5EF4-FFF2-40B4-BE49-F238E27FC236}">
                    <a16:creationId xmlns:a16="http://schemas.microsoft.com/office/drawing/2014/main" id="{7A0E2AEC-92A1-554B-BC1B-0E20CF735229}"/>
                  </a:ext>
                </a:extLst>
              </p:cNvPr>
              <p:cNvGrpSpPr/>
              <p:nvPr/>
            </p:nvGrpSpPr>
            <p:grpSpPr>
              <a:xfrm>
                <a:off x="108479" y="8589311"/>
                <a:ext cx="2462397" cy="1515500"/>
                <a:chOff x="74211" y="1785535"/>
                <a:chExt cx="2462397" cy="1515500"/>
              </a:xfrm>
            </p:grpSpPr>
            <p:sp>
              <p:nvSpPr>
                <p:cNvPr id="199" name="Rectangle 198">
                  <a:extLst>
                    <a:ext uri="{FF2B5EF4-FFF2-40B4-BE49-F238E27FC236}">
                      <a16:creationId xmlns:a16="http://schemas.microsoft.com/office/drawing/2014/main" id="{87995167-523C-2B48-88DA-5F8383BFCDCA}"/>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TextBox 205">
                  <a:extLst>
                    <a:ext uri="{FF2B5EF4-FFF2-40B4-BE49-F238E27FC236}">
                      <a16:creationId xmlns:a16="http://schemas.microsoft.com/office/drawing/2014/main" id="{F63B2088-BC6F-A648-8642-7AF8D2B38209}"/>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07" name="TextBox 206">
                  <a:extLst>
                    <a:ext uri="{FF2B5EF4-FFF2-40B4-BE49-F238E27FC236}">
                      <a16:creationId xmlns:a16="http://schemas.microsoft.com/office/drawing/2014/main" id="{03F733C9-ECF1-A94E-93C1-682C2F912DF8}"/>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8" name="TextBox 207">
                  <a:extLst>
                    <a:ext uri="{FF2B5EF4-FFF2-40B4-BE49-F238E27FC236}">
                      <a16:creationId xmlns:a16="http://schemas.microsoft.com/office/drawing/2014/main" id="{B1373D08-A576-CF47-94AB-2CE3D85ACC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18" name="Group 217">
                  <a:extLst>
                    <a:ext uri="{FF2B5EF4-FFF2-40B4-BE49-F238E27FC236}">
                      <a16:creationId xmlns:a16="http://schemas.microsoft.com/office/drawing/2014/main" id="{CBFA4288-F738-FE40-8010-CA0EFA4034EF}"/>
                    </a:ext>
                  </a:extLst>
                </p:cNvPr>
                <p:cNvGrpSpPr/>
                <p:nvPr/>
              </p:nvGrpSpPr>
              <p:grpSpPr>
                <a:xfrm>
                  <a:off x="205666" y="3005764"/>
                  <a:ext cx="1265441" cy="281764"/>
                  <a:chOff x="162932" y="6330266"/>
                  <a:chExt cx="1265441" cy="281764"/>
                </a:xfrm>
              </p:grpSpPr>
              <p:pic>
                <p:nvPicPr>
                  <p:cNvPr id="219" name="Picture 2" descr="Late Icon #309591 - Free Icons Library">
                    <a:extLst>
                      <a:ext uri="{FF2B5EF4-FFF2-40B4-BE49-F238E27FC236}">
                        <a16:creationId xmlns:a16="http://schemas.microsoft.com/office/drawing/2014/main" id="{7C84682F-352D-7D4F-B379-F191B0F7424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descr="Clock circular outline - Free Tools and utensils icons">
                    <a:extLst>
                      <a:ext uri="{FF2B5EF4-FFF2-40B4-BE49-F238E27FC236}">
                        <a16:creationId xmlns:a16="http://schemas.microsoft.com/office/drawing/2014/main" id="{95135515-4C59-654E-863D-162811604D81}"/>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a:extLst>
                      <a:ext uri="{FF2B5EF4-FFF2-40B4-BE49-F238E27FC236}">
                        <a16:creationId xmlns:a16="http://schemas.microsoft.com/office/drawing/2014/main" id="{9CC814D2-6BF5-2A4F-A178-9A41E6B6A16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22" name="TextBox 221">
                    <a:extLst>
                      <a:ext uri="{FF2B5EF4-FFF2-40B4-BE49-F238E27FC236}">
                        <a16:creationId xmlns:a16="http://schemas.microsoft.com/office/drawing/2014/main" id="{946999FB-BFDA-2A43-A063-6992890332F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87" name="Group 186">
                <a:extLst>
                  <a:ext uri="{FF2B5EF4-FFF2-40B4-BE49-F238E27FC236}">
                    <a16:creationId xmlns:a16="http://schemas.microsoft.com/office/drawing/2014/main" id="{D06E6E13-2EB6-5B4C-ABED-52F997F9AC1F}"/>
                  </a:ext>
                </a:extLst>
              </p:cNvPr>
              <p:cNvGrpSpPr/>
              <p:nvPr/>
            </p:nvGrpSpPr>
            <p:grpSpPr>
              <a:xfrm>
                <a:off x="218646" y="9136963"/>
                <a:ext cx="1860854" cy="719949"/>
                <a:chOff x="218646" y="9136963"/>
                <a:chExt cx="1860854" cy="719949"/>
              </a:xfrm>
            </p:grpSpPr>
            <p:pic>
              <p:nvPicPr>
                <p:cNvPr id="189" name="Picture 2" descr="Mr. Chong&amp;#39;s Potion Shop | Insomnia Builds | Flickr">
                  <a:extLst>
                    <a:ext uri="{FF2B5EF4-FFF2-40B4-BE49-F238E27FC236}">
                      <a16:creationId xmlns:a16="http://schemas.microsoft.com/office/drawing/2014/main" id="{5955DF98-F9EF-2D41-B983-BCA83257A47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190" name="Oval 189">
                  <a:extLst>
                    <a:ext uri="{FF2B5EF4-FFF2-40B4-BE49-F238E27FC236}">
                      <a16:creationId xmlns:a16="http://schemas.microsoft.com/office/drawing/2014/main" id="{F27A6F24-6BDC-964C-85E8-AFE51022B9B8}"/>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6" name="Oval 195">
                  <a:extLst>
                    <a:ext uri="{FF2B5EF4-FFF2-40B4-BE49-F238E27FC236}">
                      <a16:creationId xmlns:a16="http://schemas.microsoft.com/office/drawing/2014/main" id="{15FC70DE-62D9-584C-9CAE-09C6C386DD4F}"/>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197" name="Picture 196">
                  <a:extLst>
                    <a:ext uri="{FF2B5EF4-FFF2-40B4-BE49-F238E27FC236}">
                      <a16:creationId xmlns:a16="http://schemas.microsoft.com/office/drawing/2014/main" id="{172E5C70-FAA8-5B4B-8684-6FB109936AF3}"/>
                    </a:ext>
                  </a:extLst>
                </p:cNvPr>
                <p:cNvPicPr>
                  <a:picLocks noChangeAspect="1"/>
                </p:cNvPicPr>
                <p:nvPr/>
              </p:nvPicPr>
              <p:blipFill>
                <a:blip r:embed="rId31">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a:off x="1296453" y="9436695"/>
                  <a:ext cx="399013" cy="420217"/>
                </a:xfrm>
                <a:prstGeom prst="rect">
                  <a:avLst/>
                </a:prstGeom>
              </p:spPr>
            </p:pic>
            <p:pic>
              <p:nvPicPr>
                <p:cNvPr id="198" name="Picture 197">
                  <a:extLst>
                    <a:ext uri="{FF2B5EF4-FFF2-40B4-BE49-F238E27FC236}">
                      <a16:creationId xmlns:a16="http://schemas.microsoft.com/office/drawing/2014/main" id="{62EC33CB-42A6-9945-9EB1-24562D2CD0AC}"/>
                    </a:ext>
                  </a:extLst>
                </p:cNvPr>
                <p:cNvPicPr>
                  <a:picLocks noChangeAspect="1"/>
                </p:cNvPicPr>
                <p:nvPr/>
              </p:nvPicPr>
              <p:blipFill>
                <a:blip r:embed="rId33">
                  <a:extLst>
                    <a:ext uri="{BEBA8EAE-BF5A-486C-A8C5-ECC9F3942E4B}">
                      <a14:imgProps xmlns:a14="http://schemas.microsoft.com/office/drawing/2010/main">
                        <a14:imgLayer r:embed="rId43">
                          <a14:imgEffect>
                            <a14:backgroundRemoval t="10000" b="90000" l="10000" r="90000"/>
                          </a14:imgEffect>
                        </a14:imgLayer>
                      </a14:imgProps>
                    </a:ext>
                  </a:extLst>
                </a:blip>
                <a:stretch>
                  <a:fillRect/>
                </a:stretch>
              </p:blipFill>
              <p:spPr>
                <a:xfrm>
                  <a:off x="1645961" y="9465260"/>
                  <a:ext cx="433539" cy="332503"/>
                </a:xfrm>
                <a:prstGeom prst="rect">
                  <a:avLst/>
                </a:prstGeom>
              </p:spPr>
            </p:pic>
          </p:grpSp>
        </p:grpSp>
      </p:grpSp>
      <p:sp>
        <p:nvSpPr>
          <p:cNvPr id="177" name="TextBox 176">
            <a:extLst>
              <a:ext uri="{FF2B5EF4-FFF2-40B4-BE49-F238E27FC236}">
                <a16:creationId xmlns:a16="http://schemas.microsoft.com/office/drawing/2014/main" id="{7B9775FE-8C26-5749-8487-64F5CD893530}"/>
              </a:ext>
            </a:extLst>
          </p:cNvPr>
          <p:cNvSpPr txBox="1"/>
          <p:nvPr/>
        </p:nvSpPr>
        <p:spPr>
          <a:xfrm>
            <a:off x="3885461" y="4166863"/>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85" name="Rectangle 184">
            <a:extLst>
              <a:ext uri="{FF2B5EF4-FFF2-40B4-BE49-F238E27FC236}">
                <a16:creationId xmlns:a16="http://schemas.microsoft.com/office/drawing/2014/main" id="{5CC5109D-99A8-9A4F-B5A7-1B483EED9C99}"/>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186" name="Rectangle 185">
            <a:extLst>
              <a:ext uri="{FF2B5EF4-FFF2-40B4-BE49-F238E27FC236}">
                <a16:creationId xmlns:a16="http://schemas.microsoft.com/office/drawing/2014/main" id="{BD6FD637-409D-7B4A-9681-7E9E4B2B5721}"/>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188" name="Picture 6" descr="Plus sign - Free signs icons">
            <a:extLst>
              <a:ext uri="{FF2B5EF4-FFF2-40B4-BE49-F238E27FC236}">
                <a16:creationId xmlns:a16="http://schemas.microsoft.com/office/drawing/2014/main" id="{CD77FA89-38FB-DE4F-B544-27F1F364BDE6}"/>
              </a:ext>
            </a:extLst>
          </p:cNvPr>
          <p:cNvPicPr>
            <a:picLocks noChangeAspect="1" noChangeArrowheads="1"/>
          </p:cNvPicPr>
          <p:nvPr/>
        </p:nvPicPr>
        <p:blipFill>
          <a:blip r:embed="rId44">
            <a:lum bright="70000" contrast="-70000"/>
            <a:extLst>
              <a:ext uri="{BEBA8EAE-BF5A-486C-A8C5-ECC9F3942E4B}">
                <a14:imgProps xmlns:a14="http://schemas.microsoft.com/office/drawing/2010/main">
                  <a14:imgLayer r:embed="rId4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4843386" y="9340759"/>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Pencil Icon Flat #286779 - Free Icons Library">
            <a:extLst>
              <a:ext uri="{FF2B5EF4-FFF2-40B4-BE49-F238E27FC236}">
                <a16:creationId xmlns:a16="http://schemas.microsoft.com/office/drawing/2014/main" id="{F37DC0FD-CCFF-2740-AA16-5AD163EF9C9D}"/>
              </a:ext>
            </a:extLst>
          </p:cNvPr>
          <p:cNvPicPr>
            <a:picLocks noChangeAspect="1" noChangeArrowheads="1"/>
          </p:cNvPicPr>
          <p:nvPr/>
        </p:nvPicPr>
        <p:blipFill>
          <a:blip r:embed="rId46">
            <a:lum bright="70000" contrast="-70000"/>
            <a:extLst>
              <a:ext uri="{BEBA8EAE-BF5A-486C-A8C5-ECC9F3942E4B}">
                <a14:imgProps xmlns:a14="http://schemas.microsoft.com/office/drawing/2010/main">
                  <a14:imgLayer r:embed="rId4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6093296" y="9346999"/>
            <a:ext cx="217246" cy="217246"/>
          </a:xfrm>
          <a:prstGeom prst="rect">
            <a:avLst/>
          </a:prstGeom>
          <a:noFill/>
          <a:extLst>
            <a:ext uri="{909E8E84-426E-40DD-AFC4-6F175D3DCCD1}">
              <a14:hiddenFill xmlns:a14="http://schemas.microsoft.com/office/drawing/2010/main">
                <a:solidFill>
                  <a:srgbClr val="FFFFFF"/>
                </a:solidFill>
              </a14:hiddenFill>
            </a:ext>
          </a:extLst>
        </p:spPr>
      </p:pic>
      <p:sp>
        <p:nvSpPr>
          <p:cNvPr id="192" name="TextBox 191">
            <a:extLst>
              <a:ext uri="{FF2B5EF4-FFF2-40B4-BE49-F238E27FC236}">
                <a16:creationId xmlns:a16="http://schemas.microsoft.com/office/drawing/2014/main" id="{CC349748-C792-0440-9C38-C5250072FFAD}"/>
              </a:ext>
            </a:extLst>
          </p:cNvPr>
          <p:cNvSpPr txBox="1"/>
          <p:nvPr/>
        </p:nvSpPr>
        <p:spPr>
          <a:xfrm>
            <a:off x="4557771" y="9550518"/>
            <a:ext cx="791982"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New Plan </a:t>
            </a:r>
          </a:p>
        </p:txBody>
      </p:sp>
      <p:sp>
        <p:nvSpPr>
          <p:cNvPr id="193" name="TextBox 192">
            <a:extLst>
              <a:ext uri="{FF2B5EF4-FFF2-40B4-BE49-F238E27FC236}">
                <a16:creationId xmlns:a16="http://schemas.microsoft.com/office/drawing/2014/main" id="{DEFB633C-B802-AB4B-AE7E-2C1C01942542}"/>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Edit</a:t>
            </a:r>
          </a:p>
        </p:txBody>
      </p:sp>
      <p:sp>
        <p:nvSpPr>
          <p:cNvPr id="194" name="Rectangle 193">
            <a:hlinkClick r:id="rId48" action="ppaction://hlinksldjump"/>
            <a:extLst>
              <a:ext uri="{FF2B5EF4-FFF2-40B4-BE49-F238E27FC236}">
                <a16:creationId xmlns:a16="http://schemas.microsoft.com/office/drawing/2014/main" id="{0A251F7E-9AED-5647-BCC9-CB66895E86D3}"/>
              </a:ext>
            </a:extLst>
          </p:cNvPr>
          <p:cNvSpPr/>
          <p:nvPr/>
        </p:nvSpPr>
        <p:spPr>
          <a:xfrm>
            <a:off x="5129158" y="9065483"/>
            <a:ext cx="1728842" cy="840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 name="TextBox 199">
            <a:extLst>
              <a:ext uri="{FF2B5EF4-FFF2-40B4-BE49-F238E27FC236}">
                <a16:creationId xmlns:a16="http://schemas.microsoft.com/office/drawing/2014/main" id="{A30A4A3A-0234-B647-A128-C1B8144E9AE9}"/>
              </a:ext>
            </a:extLst>
          </p:cNvPr>
          <p:cNvSpPr txBox="1"/>
          <p:nvPr/>
        </p:nvSpPr>
        <p:spPr>
          <a:xfrm>
            <a:off x="6003607" y="243605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2p.m</a:t>
            </a:r>
          </a:p>
          <a:p>
            <a:r>
              <a:rPr lang="en-GB" sz="900" b="1" i="1" dirty="0">
                <a:solidFill>
                  <a:schemeClr val="bg1"/>
                </a:solidFill>
                <a:latin typeface="Lora" panose="02000503000000020004" pitchFamily="2" charset="77"/>
                <a:ea typeface="Roboto" panose="02000000000000000000" pitchFamily="2" charset="0"/>
              </a:rPr>
              <a:t>–</a:t>
            </a:r>
          </a:p>
          <a:p>
            <a:r>
              <a:rPr lang="en-GB" sz="900" b="1" i="1" dirty="0">
                <a:solidFill>
                  <a:schemeClr val="bg1"/>
                </a:solidFill>
                <a:latin typeface="Lora" panose="02000503000000020004" pitchFamily="2" charset="77"/>
                <a:ea typeface="Roboto" panose="02000000000000000000" pitchFamily="2" charset="0"/>
              </a:rPr>
              <a:t>2.45p.m</a:t>
            </a:r>
          </a:p>
        </p:txBody>
      </p:sp>
      <p:grpSp>
        <p:nvGrpSpPr>
          <p:cNvPr id="4" name="Group 3">
            <a:extLst>
              <a:ext uri="{FF2B5EF4-FFF2-40B4-BE49-F238E27FC236}">
                <a16:creationId xmlns:a16="http://schemas.microsoft.com/office/drawing/2014/main" id="{0AE77A49-1BBB-D44B-B040-DB6A94E64D82}"/>
              </a:ext>
            </a:extLst>
          </p:cNvPr>
          <p:cNvGrpSpPr/>
          <p:nvPr/>
        </p:nvGrpSpPr>
        <p:grpSpPr>
          <a:xfrm>
            <a:off x="2936090" y="8242987"/>
            <a:ext cx="3254023" cy="850527"/>
            <a:chOff x="2936090" y="8242987"/>
            <a:chExt cx="3254023" cy="850527"/>
          </a:xfrm>
        </p:grpSpPr>
        <p:sp>
          <p:nvSpPr>
            <p:cNvPr id="176" name="Rectangle 175">
              <a:extLst>
                <a:ext uri="{FF2B5EF4-FFF2-40B4-BE49-F238E27FC236}">
                  <a16:creationId xmlns:a16="http://schemas.microsoft.com/office/drawing/2014/main" id="{FA0A2C98-09EE-4E4E-BFA5-DE14A3E43EDF}"/>
                </a:ext>
              </a:extLst>
            </p:cNvPr>
            <p:cNvSpPr/>
            <p:nvPr/>
          </p:nvSpPr>
          <p:spPr>
            <a:xfrm>
              <a:off x="2936090" y="8242987"/>
              <a:ext cx="3254023" cy="631314"/>
            </a:xfrm>
            <a:prstGeom prst="rect">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solidFill>
                  <a:srgbClr val="FF0000"/>
                </a:solidFill>
                <a:latin typeface="Lora" panose="02000503000000020004" pitchFamily="2" charset="77"/>
              </a:endParaRPr>
            </a:p>
          </p:txBody>
        </p:sp>
        <p:sp>
          <p:nvSpPr>
            <p:cNvPr id="3" name="TextBox 2">
              <a:extLst>
                <a:ext uri="{FF2B5EF4-FFF2-40B4-BE49-F238E27FC236}">
                  <a16:creationId xmlns:a16="http://schemas.microsoft.com/office/drawing/2014/main" id="{47EC00A8-7B7E-B742-AF5B-E24224D2D1E1}"/>
                </a:ext>
              </a:extLst>
            </p:cNvPr>
            <p:cNvSpPr txBox="1"/>
            <p:nvPr/>
          </p:nvSpPr>
          <p:spPr>
            <a:xfrm>
              <a:off x="3174846" y="8383598"/>
              <a:ext cx="2897396" cy="369332"/>
            </a:xfrm>
            <a:prstGeom prst="rect">
              <a:avLst/>
            </a:prstGeom>
            <a:noFill/>
          </p:spPr>
          <p:txBody>
            <a:bodyPr wrap="none" rtlCol="0">
              <a:spAutoFit/>
            </a:bodyPr>
            <a:lstStyle/>
            <a:p>
              <a:r>
                <a:rPr lang="en-GB" dirty="0">
                  <a:solidFill>
                    <a:schemeClr val="bg1"/>
                  </a:solidFill>
                  <a:latin typeface="Lora" panose="02000503000000020004" pitchFamily="2" charset="77"/>
                </a:rPr>
                <a:t>Stimulate Returning User</a:t>
              </a:r>
            </a:p>
          </p:txBody>
        </p:sp>
        <p:sp>
          <p:nvSpPr>
            <p:cNvPr id="184" name="Graphic 4" descr="Right pointing backhand index ">
              <a:extLst>
                <a:ext uri="{FF2B5EF4-FFF2-40B4-BE49-F238E27FC236}">
                  <a16:creationId xmlns:a16="http://schemas.microsoft.com/office/drawing/2014/main" id="{74A4F6F2-4F14-DA46-9B2F-85E93718F9F6}"/>
                </a:ext>
              </a:extLst>
            </p:cNvPr>
            <p:cNvSpPr/>
            <p:nvPr/>
          </p:nvSpPr>
          <p:spPr>
            <a:xfrm rot="14092454">
              <a:off x="4304610" y="8598052"/>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sp>
        <p:nvSpPr>
          <p:cNvPr id="195" name="Rectangle 194">
            <a:hlinkClick r:id="rId49" action="ppaction://hlinksldjump"/>
            <a:extLst>
              <a:ext uri="{FF2B5EF4-FFF2-40B4-BE49-F238E27FC236}">
                <a16:creationId xmlns:a16="http://schemas.microsoft.com/office/drawing/2014/main" id="{6AE026BF-59AA-7942-928E-C408D586F918}"/>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1" name="Rectangle 200">
            <a:hlinkClick r:id="rId50" action="ppaction://hlinksldjump"/>
            <a:extLst>
              <a:ext uri="{FF2B5EF4-FFF2-40B4-BE49-F238E27FC236}">
                <a16:creationId xmlns:a16="http://schemas.microsoft.com/office/drawing/2014/main" id="{C8D15212-ED0A-5441-8717-722657255AB6}"/>
              </a:ext>
            </a:extLst>
          </p:cNvPr>
          <p:cNvSpPr/>
          <p:nvPr/>
        </p:nvSpPr>
        <p:spPr>
          <a:xfrm>
            <a:off x="2797091" y="8144003"/>
            <a:ext cx="3417150" cy="972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1" name="Rectangle 320">
            <a:hlinkClick r:id="rId51" action="ppaction://hlinksldjump"/>
            <a:extLst>
              <a:ext uri="{FF2B5EF4-FFF2-40B4-BE49-F238E27FC236}">
                <a16:creationId xmlns:a16="http://schemas.microsoft.com/office/drawing/2014/main" id="{4B97BC87-5802-334E-8F00-4A7CC44B756C}"/>
              </a:ext>
            </a:extLst>
          </p:cNvPr>
          <p:cNvSpPr/>
          <p:nvPr/>
        </p:nvSpPr>
        <p:spPr>
          <a:xfrm>
            <a:off x="5496738" y="-12907"/>
            <a:ext cx="1361262" cy="934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Subtitle 1">
            <a:extLst>
              <a:ext uri="{FF2B5EF4-FFF2-40B4-BE49-F238E27FC236}">
                <a16:creationId xmlns:a16="http://schemas.microsoft.com/office/drawing/2014/main" id="{6D8F33BF-0EFD-A440-81DE-DD168E11549C}"/>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323" name="Subtitle 1">
            <a:extLst>
              <a:ext uri="{FF2B5EF4-FFF2-40B4-BE49-F238E27FC236}">
                <a16:creationId xmlns:a16="http://schemas.microsoft.com/office/drawing/2014/main" id="{DDD6E4A3-1E7C-8046-90D0-1076A0A00086}"/>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324" name="Subtitle 1">
            <a:extLst>
              <a:ext uri="{FF2B5EF4-FFF2-40B4-BE49-F238E27FC236}">
                <a16:creationId xmlns:a16="http://schemas.microsoft.com/office/drawing/2014/main" id="{CC8D57EC-6B06-5A43-8D06-05DFFBD59772}"/>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325" name="Subtitle 1">
            <a:extLst>
              <a:ext uri="{FF2B5EF4-FFF2-40B4-BE49-F238E27FC236}">
                <a16:creationId xmlns:a16="http://schemas.microsoft.com/office/drawing/2014/main" id="{ED92B5E9-A22D-CE41-8D65-59D89F4D68C8}"/>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326" name="Subtitle 1">
            <a:extLst>
              <a:ext uri="{FF2B5EF4-FFF2-40B4-BE49-F238E27FC236}">
                <a16:creationId xmlns:a16="http://schemas.microsoft.com/office/drawing/2014/main" id="{065ADDDD-8134-AD44-9952-200C44AAB992}"/>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327" name="Picture 326">
            <a:extLst>
              <a:ext uri="{FF2B5EF4-FFF2-40B4-BE49-F238E27FC236}">
                <a16:creationId xmlns:a16="http://schemas.microsoft.com/office/drawing/2014/main" id="{C4ABE9B2-008A-654E-B206-95FF2577CEA3}"/>
              </a:ext>
            </a:extLst>
          </p:cNvPr>
          <p:cNvPicPr>
            <a:picLocks noChangeAspect="1"/>
          </p:cNvPicPr>
          <p:nvPr/>
        </p:nvPicPr>
        <p:blipFill rotWithShape="1">
          <a:blip r:embed="rId52">
            <a:extLst>
              <a:ext uri="{BEBA8EAE-BF5A-486C-A8C5-ECC9F3942E4B}">
                <a14:imgProps xmlns:a14="http://schemas.microsoft.com/office/drawing/2010/main">
                  <a14:imgLayer r:embed="rId53">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Tree>
    <p:extLst>
      <p:ext uri="{BB962C8B-B14F-4D97-AF65-F5344CB8AC3E}">
        <p14:creationId xmlns:p14="http://schemas.microsoft.com/office/powerpoint/2010/main" val="874365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a:prstGeom prst="rect">
            <a:avLst/>
          </a:prstGeom>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hlinkClick r:id="rId5" action="ppaction://hlinksldjump"/>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3">
            <a:extLst>
              <a:ext uri="{BEBA8EAE-BF5A-486C-A8C5-ECC9F3942E4B}">
                <a14:imgProps xmlns:a14="http://schemas.microsoft.com/office/drawing/2010/main">
                  <a14:imgLayer r:embed="rId6">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11">
            <a:alphaModFix/>
            <a:duotone>
              <a:schemeClr val="accent3">
                <a:shade val="45000"/>
                <a:satMod val="135000"/>
              </a:schemeClr>
              <a:prstClr val="white"/>
            </a:duotone>
            <a:extLst>
              <a:ext uri="{BEBA8EAE-BF5A-486C-A8C5-ECC9F3942E4B}">
                <a14:imgProps xmlns:a14="http://schemas.microsoft.com/office/drawing/2010/main">
                  <a14:imgLayer r:embed="rId12">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8"/>
            <a:ext cx="2398492" cy="1354457"/>
            <a:chOff x="74211" y="4092984"/>
            <a:chExt cx="2398492" cy="1354457"/>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4"/>
              <a:ext cx="1956214" cy="13544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051" y="4824281"/>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321359" y="4831462"/>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69129" y="3945959"/>
            <a:ext cx="2089569"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TextBox 170">
            <a:extLst>
              <a:ext uri="{FF2B5EF4-FFF2-40B4-BE49-F238E27FC236}">
                <a16:creationId xmlns:a16="http://schemas.microsoft.com/office/drawing/2014/main" id="{915299F0-9F6C-DF49-8619-A8E0A03084DF}"/>
              </a:ext>
            </a:extLst>
          </p:cNvPr>
          <p:cNvSpPr txBox="1"/>
          <p:nvPr/>
        </p:nvSpPr>
        <p:spPr>
          <a:xfrm>
            <a:off x="3981727" y="285357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2.30p.m–</a:t>
            </a:r>
          </a:p>
          <a:p>
            <a:r>
              <a:rPr lang="en-GB" sz="900" b="1" i="1" dirty="0">
                <a:solidFill>
                  <a:schemeClr val="bg1"/>
                </a:solidFill>
                <a:latin typeface="Lora" panose="02000503000000020004" pitchFamily="2" charset="77"/>
                <a:ea typeface="Roboto" panose="02000000000000000000" pitchFamily="2" charset="0"/>
              </a:rPr>
              <a:t>3.00p.m</a:t>
            </a:r>
          </a:p>
        </p:txBody>
      </p:sp>
      <p:sp>
        <p:nvSpPr>
          <p:cNvPr id="172" name="TextBox 171">
            <a:extLst>
              <a:ext uri="{FF2B5EF4-FFF2-40B4-BE49-F238E27FC236}">
                <a16:creationId xmlns:a16="http://schemas.microsoft.com/office/drawing/2014/main" id="{C44F5CAA-4617-B04C-A8B6-EB0ED2AC4F95}"/>
              </a:ext>
            </a:extLst>
          </p:cNvPr>
          <p:cNvSpPr txBox="1"/>
          <p:nvPr/>
        </p:nvSpPr>
        <p:spPr>
          <a:xfrm>
            <a:off x="5992905" y="415016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73" name="TextBox 172">
            <a:extLst>
              <a:ext uri="{FF2B5EF4-FFF2-40B4-BE49-F238E27FC236}">
                <a16:creationId xmlns:a16="http://schemas.microsoft.com/office/drawing/2014/main" id="{1A67EE54-6E3F-994E-A677-D6E12A16E297}"/>
              </a:ext>
            </a:extLst>
          </p:cNvPr>
          <p:cNvSpPr txBox="1"/>
          <p:nvPr/>
        </p:nvSpPr>
        <p:spPr>
          <a:xfrm>
            <a:off x="6067629" y="526099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4.10p.m–</a:t>
            </a:r>
          </a:p>
          <a:p>
            <a:r>
              <a:rPr lang="en-GB" sz="900" b="1" i="1" dirty="0">
                <a:solidFill>
                  <a:schemeClr val="bg1"/>
                </a:solidFill>
                <a:latin typeface="Lora" panose="02000503000000020004" pitchFamily="2" charset="77"/>
                <a:ea typeface="Roboto" panose="02000000000000000000" pitchFamily="2" charset="0"/>
              </a:rPr>
              <a:t>5.50p.m</a:t>
            </a:r>
          </a:p>
        </p:txBody>
      </p:sp>
      <p:sp>
        <p:nvSpPr>
          <p:cNvPr id="174" name="TextBox 173">
            <a:extLst>
              <a:ext uri="{FF2B5EF4-FFF2-40B4-BE49-F238E27FC236}">
                <a16:creationId xmlns:a16="http://schemas.microsoft.com/office/drawing/2014/main" id="{926A20B7-4A64-494F-AB84-B1313AC3A5F1}"/>
              </a:ext>
            </a:extLst>
          </p:cNvPr>
          <p:cNvSpPr txBox="1"/>
          <p:nvPr/>
        </p:nvSpPr>
        <p:spPr>
          <a:xfrm>
            <a:off x="5906300" y="632882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6.00p.m–</a:t>
            </a:r>
          </a:p>
          <a:p>
            <a:r>
              <a:rPr lang="en-GB" sz="900" b="1" i="1">
                <a:solidFill>
                  <a:schemeClr val="bg1"/>
                </a:solidFill>
                <a:latin typeface="Lora" panose="02000503000000020004" pitchFamily="2" charset="77"/>
                <a:ea typeface="Roboto" panose="02000000000000000000" pitchFamily="2" charset="0"/>
              </a:rPr>
              <a:t>6.30p</a:t>
            </a:r>
            <a:r>
              <a:rPr lang="en-GB" sz="900" b="1" i="1" dirty="0">
                <a:solidFill>
                  <a:schemeClr val="bg1"/>
                </a:solidFill>
                <a:latin typeface="Lora" panose="02000503000000020004" pitchFamily="2" charset="77"/>
                <a:ea typeface="Roboto" panose="02000000000000000000" pitchFamily="2" charset="0"/>
              </a:rPr>
              <a:t>.m</a:t>
            </a:r>
          </a:p>
        </p:txBody>
      </p:sp>
      <p:sp>
        <p:nvSpPr>
          <p:cNvPr id="175" name="Rectangle 174">
            <a:hlinkClick r:id="rId20" action="ppaction://hlinksldjump"/>
            <a:extLst>
              <a:ext uri="{FF2B5EF4-FFF2-40B4-BE49-F238E27FC236}">
                <a16:creationId xmlns:a16="http://schemas.microsoft.com/office/drawing/2014/main" id="{6FE0A0E8-BA19-EF43-8FB9-DDFDC315F3A8}"/>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9" name="Group 178">
            <a:extLst>
              <a:ext uri="{FF2B5EF4-FFF2-40B4-BE49-F238E27FC236}">
                <a16:creationId xmlns:a16="http://schemas.microsoft.com/office/drawing/2014/main" id="{3E249ED9-CCC4-554D-953B-F43784F87C94}"/>
              </a:ext>
            </a:extLst>
          </p:cNvPr>
          <p:cNvGrpSpPr/>
          <p:nvPr/>
        </p:nvGrpSpPr>
        <p:grpSpPr>
          <a:xfrm>
            <a:off x="74211" y="1785535"/>
            <a:ext cx="5093139" cy="8319276"/>
            <a:chOff x="74211" y="1785535"/>
            <a:chExt cx="5093139" cy="8319276"/>
          </a:xfrm>
        </p:grpSpPr>
        <p:grpSp>
          <p:nvGrpSpPr>
            <p:cNvPr id="180" name="Group 179">
              <a:extLst>
                <a:ext uri="{FF2B5EF4-FFF2-40B4-BE49-F238E27FC236}">
                  <a16:creationId xmlns:a16="http://schemas.microsoft.com/office/drawing/2014/main" id="{3B5F5B6F-8F0A-CD43-9591-E8AD3FA5A1C2}"/>
                </a:ext>
              </a:extLst>
            </p:cNvPr>
            <p:cNvGrpSpPr/>
            <p:nvPr/>
          </p:nvGrpSpPr>
          <p:grpSpPr>
            <a:xfrm>
              <a:off x="74211" y="1785535"/>
              <a:ext cx="5093139" cy="6637721"/>
              <a:chOff x="74211" y="1785535"/>
              <a:chExt cx="5093139" cy="6637721"/>
            </a:xfrm>
          </p:grpSpPr>
          <p:grpSp>
            <p:nvGrpSpPr>
              <p:cNvPr id="223" name="Group 222">
                <a:extLst>
                  <a:ext uri="{FF2B5EF4-FFF2-40B4-BE49-F238E27FC236}">
                    <a16:creationId xmlns:a16="http://schemas.microsoft.com/office/drawing/2014/main" id="{B680186A-9147-C248-800F-7CF21186B23F}"/>
                  </a:ext>
                </a:extLst>
              </p:cNvPr>
              <p:cNvGrpSpPr/>
              <p:nvPr/>
            </p:nvGrpSpPr>
            <p:grpSpPr>
              <a:xfrm>
                <a:off x="74211" y="5196268"/>
                <a:ext cx="2423482" cy="1530006"/>
                <a:chOff x="74211" y="5196268"/>
                <a:chExt cx="2423482" cy="1530006"/>
              </a:xfrm>
            </p:grpSpPr>
            <p:sp>
              <p:nvSpPr>
                <p:cNvPr id="309" name="Rectangle 308">
                  <a:extLst>
                    <a:ext uri="{FF2B5EF4-FFF2-40B4-BE49-F238E27FC236}">
                      <a16:creationId xmlns:a16="http://schemas.microsoft.com/office/drawing/2014/main" id="{100C6B06-96B2-A241-9620-E8AED242D5E3}"/>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0" name="Picture 16" descr="Everything Harry Potter at Hong Kong&amp;#39;s new café! | theHive.Asia">
                  <a:extLst>
                    <a:ext uri="{FF2B5EF4-FFF2-40B4-BE49-F238E27FC236}">
                      <a16:creationId xmlns:a16="http://schemas.microsoft.com/office/drawing/2014/main" id="{12C06F5E-5722-C643-BCCA-4FCBA4AE526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a:extLst>
                    <a:ext uri="{FF2B5EF4-FFF2-40B4-BE49-F238E27FC236}">
                      <a16:creationId xmlns:a16="http://schemas.microsoft.com/office/drawing/2014/main" id="{A90DE6DF-ED07-6647-876F-A7C4524F7E7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312" name="TextBox 311">
                  <a:extLst>
                    <a:ext uri="{FF2B5EF4-FFF2-40B4-BE49-F238E27FC236}">
                      <a16:creationId xmlns:a16="http://schemas.microsoft.com/office/drawing/2014/main" id="{A7D63589-4FA7-4B4D-B820-94B2DF478092}"/>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313" name="Oval 312">
                  <a:extLst>
                    <a:ext uri="{FF2B5EF4-FFF2-40B4-BE49-F238E27FC236}">
                      <a16:creationId xmlns:a16="http://schemas.microsoft.com/office/drawing/2014/main" id="{79E2E5A2-25AD-6E47-A2FA-03208A30E9FB}"/>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4" name="Oval 313">
                  <a:extLst>
                    <a:ext uri="{FF2B5EF4-FFF2-40B4-BE49-F238E27FC236}">
                      <a16:creationId xmlns:a16="http://schemas.microsoft.com/office/drawing/2014/main" id="{6A0C7460-3397-694D-BB06-CBDE1A040E61}"/>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315" name="Group 314">
                  <a:extLst>
                    <a:ext uri="{FF2B5EF4-FFF2-40B4-BE49-F238E27FC236}">
                      <a16:creationId xmlns:a16="http://schemas.microsoft.com/office/drawing/2014/main" id="{0227C65F-03B9-2A43-9515-22A17B5CBE22}"/>
                    </a:ext>
                  </a:extLst>
                </p:cNvPr>
                <p:cNvGrpSpPr/>
                <p:nvPr/>
              </p:nvGrpSpPr>
              <p:grpSpPr>
                <a:xfrm>
                  <a:off x="179440" y="6304917"/>
                  <a:ext cx="1265441" cy="281764"/>
                  <a:chOff x="162932" y="6330266"/>
                  <a:chExt cx="1265441" cy="281764"/>
                </a:xfrm>
              </p:grpSpPr>
              <p:pic>
                <p:nvPicPr>
                  <p:cNvPr id="316" name="Picture 2" descr="Late Icon #309591 - Free Icons Library">
                    <a:extLst>
                      <a:ext uri="{FF2B5EF4-FFF2-40B4-BE49-F238E27FC236}">
                        <a16:creationId xmlns:a16="http://schemas.microsoft.com/office/drawing/2014/main" id="{A09E5E60-B3A4-A449-83F7-A28342BC425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8" descr="Clock circular outline - Free Tools and utensils icons">
                    <a:extLst>
                      <a:ext uri="{FF2B5EF4-FFF2-40B4-BE49-F238E27FC236}">
                        <a16:creationId xmlns:a16="http://schemas.microsoft.com/office/drawing/2014/main" id="{2A366E48-DD7C-264C-8534-2F4E3F5C85B8}"/>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18" name="TextBox 317">
                    <a:extLst>
                      <a:ext uri="{FF2B5EF4-FFF2-40B4-BE49-F238E27FC236}">
                        <a16:creationId xmlns:a16="http://schemas.microsoft.com/office/drawing/2014/main" id="{9E9BE47D-2D8C-E549-BB0C-820138BC6710}"/>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319" name="TextBox 318">
                    <a:extLst>
                      <a:ext uri="{FF2B5EF4-FFF2-40B4-BE49-F238E27FC236}">
                        <a16:creationId xmlns:a16="http://schemas.microsoft.com/office/drawing/2014/main" id="{80C1E5F0-69A5-B24E-8318-EF15664AB2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224" name="Group 223">
                <a:extLst>
                  <a:ext uri="{FF2B5EF4-FFF2-40B4-BE49-F238E27FC236}">
                    <a16:creationId xmlns:a16="http://schemas.microsoft.com/office/drawing/2014/main" id="{90C16182-39FF-624F-99A6-E9EBD60F4086}"/>
                  </a:ext>
                </a:extLst>
              </p:cNvPr>
              <p:cNvGrpSpPr/>
              <p:nvPr/>
            </p:nvGrpSpPr>
            <p:grpSpPr>
              <a:xfrm>
                <a:off x="74211" y="3486483"/>
                <a:ext cx="2397466" cy="1534781"/>
                <a:chOff x="74211" y="3486483"/>
                <a:chExt cx="2397466" cy="1534781"/>
              </a:xfrm>
            </p:grpSpPr>
            <p:sp>
              <p:nvSpPr>
                <p:cNvPr id="296" name="Rectangle 295">
                  <a:extLst>
                    <a:ext uri="{FF2B5EF4-FFF2-40B4-BE49-F238E27FC236}">
                      <a16:creationId xmlns:a16="http://schemas.microsoft.com/office/drawing/2014/main" id="{40283AC5-6C7E-DC4F-97A6-A68B1DAFBC75}"/>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7" name="Picture 2" descr="Singapore river rapid ride">
                  <a:extLst>
                    <a:ext uri="{FF2B5EF4-FFF2-40B4-BE49-F238E27FC236}">
                      <a16:creationId xmlns:a16="http://schemas.microsoft.com/office/drawing/2014/main" id="{5F56E690-A756-0643-A615-C8013FB529B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298" name="Oval 297">
                  <a:extLst>
                    <a:ext uri="{FF2B5EF4-FFF2-40B4-BE49-F238E27FC236}">
                      <a16:creationId xmlns:a16="http://schemas.microsoft.com/office/drawing/2014/main" id="{383EC031-7978-594F-9D67-2E95B82E0581}"/>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9" name="Oval 298">
                  <a:extLst>
                    <a:ext uri="{FF2B5EF4-FFF2-40B4-BE49-F238E27FC236}">
                      <a16:creationId xmlns:a16="http://schemas.microsoft.com/office/drawing/2014/main" id="{8A016B35-FEDB-B44F-91D0-2DD234D8F244}"/>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00" name="Picture 10" descr="Height Limit Icons - Download Free Vector Icons | Noun Project">
                  <a:extLst>
                    <a:ext uri="{FF2B5EF4-FFF2-40B4-BE49-F238E27FC236}">
                      <a16:creationId xmlns:a16="http://schemas.microsoft.com/office/drawing/2014/main" id="{70FE27FE-36A3-C843-B9A4-2D53042FDEF5}"/>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301" name="Group 300">
                  <a:extLst>
                    <a:ext uri="{FF2B5EF4-FFF2-40B4-BE49-F238E27FC236}">
                      <a16:creationId xmlns:a16="http://schemas.microsoft.com/office/drawing/2014/main" id="{DB60DD96-E799-574D-BCFD-2615F127B1AD}"/>
                    </a:ext>
                  </a:extLst>
                </p:cNvPr>
                <p:cNvGrpSpPr/>
                <p:nvPr/>
              </p:nvGrpSpPr>
              <p:grpSpPr>
                <a:xfrm>
                  <a:off x="198248" y="4556489"/>
                  <a:ext cx="1265441" cy="281764"/>
                  <a:chOff x="162932" y="6330266"/>
                  <a:chExt cx="1265441" cy="281764"/>
                </a:xfrm>
              </p:grpSpPr>
              <p:pic>
                <p:nvPicPr>
                  <p:cNvPr id="305" name="Picture 2" descr="Late Icon #309591 - Free Icons Library">
                    <a:extLst>
                      <a:ext uri="{FF2B5EF4-FFF2-40B4-BE49-F238E27FC236}">
                        <a16:creationId xmlns:a16="http://schemas.microsoft.com/office/drawing/2014/main" id="{8176F661-5EDD-974F-9132-91605298372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8" descr="Clock circular outline - Free Tools and utensils icons">
                    <a:extLst>
                      <a:ext uri="{FF2B5EF4-FFF2-40B4-BE49-F238E27FC236}">
                        <a16:creationId xmlns:a16="http://schemas.microsoft.com/office/drawing/2014/main" id="{5A2F0141-843A-AF41-9132-D237FA64A817}"/>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07" name="TextBox 306">
                    <a:extLst>
                      <a:ext uri="{FF2B5EF4-FFF2-40B4-BE49-F238E27FC236}">
                        <a16:creationId xmlns:a16="http://schemas.microsoft.com/office/drawing/2014/main" id="{1C79AE48-BFE5-3F4C-8FAC-BEC4071E05B3}"/>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308" name="TextBox 307">
                    <a:extLst>
                      <a:ext uri="{FF2B5EF4-FFF2-40B4-BE49-F238E27FC236}">
                        <a16:creationId xmlns:a16="http://schemas.microsoft.com/office/drawing/2014/main" id="{4E88BD97-C3CB-264E-8BB8-A7BF4298D9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302" name="TextBox 301">
                  <a:extLst>
                    <a:ext uri="{FF2B5EF4-FFF2-40B4-BE49-F238E27FC236}">
                      <a16:creationId xmlns:a16="http://schemas.microsoft.com/office/drawing/2014/main" id="{E5181EC8-7661-1A48-87B9-0740B867E8AA}"/>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303" name="TextBox 302">
                  <a:extLst>
                    <a:ext uri="{FF2B5EF4-FFF2-40B4-BE49-F238E27FC236}">
                      <a16:creationId xmlns:a16="http://schemas.microsoft.com/office/drawing/2014/main" id="{7C00BE0D-A8EF-7646-914B-CA71512004D3}"/>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304" name="TextBox 303">
                  <a:extLst>
                    <a:ext uri="{FF2B5EF4-FFF2-40B4-BE49-F238E27FC236}">
                      <a16:creationId xmlns:a16="http://schemas.microsoft.com/office/drawing/2014/main" id="{328E8C91-93A8-5749-8B0C-F50725FEFD9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25" name="Group 224">
                <a:extLst>
                  <a:ext uri="{FF2B5EF4-FFF2-40B4-BE49-F238E27FC236}">
                    <a16:creationId xmlns:a16="http://schemas.microsoft.com/office/drawing/2014/main" id="{9C7F221F-6448-F64F-A686-4F324CBE8831}"/>
                  </a:ext>
                </a:extLst>
              </p:cNvPr>
              <p:cNvGrpSpPr/>
              <p:nvPr/>
            </p:nvGrpSpPr>
            <p:grpSpPr>
              <a:xfrm>
                <a:off x="74211" y="1785535"/>
                <a:ext cx="2462397" cy="1515500"/>
                <a:chOff x="74211" y="1785535"/>
                <a:chExt cx="2462397" cy="1515500"/>
              </a:xfrm>
            </p:grpSpPr>
            <p:sp>
              <p:nvSpPr>
                <p:cNvPr id="262" name="Rectangle 261">
                  <a:extLst>
                    <a:ext uri="{FF2B5EF4-FFF2-40B4-BE49-F238E27FC236}">
                      <a16:creationId xmlns:a16="http://schemas.microsoft.com/office/drawing/2014/main" id="{C91C1D47-5067-F442-BBD1-422596BFD822}"/>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TextBox 262">
                  <a:extLst>
                    <a:ext uri="{FF2B5EF4-FFF2-40B4-BE49-F238E27FC236}">
                      <a16:creationId xmlns:a16="http://schemas.microsoft.com/office/drawing/2014/main" id="{547F2CC9-5610-5848-A00D-83FB8FE44A5D}"/>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267" name="TextBox 266">
                  <a:extLst>
                    <a:ext uri="{FF2B5EF4-FFF2-40B4-BE49-F238E27FC236}">
                      <a16:creationId xmlns:a16="http://schemas.microsoft.com/office/drawing/2014/main" id="{E7164D92-A0E4-BF4F-8A97-92B0D38E225A}"/>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269" name="Group 268">
                  <a:extLst>
                    <a:ext uri="{FF2B5EF4-FFF2-40B4-BE49-F238E27FC236}">
                      <a16:creationId xmlns:a16="http://schemas.microsoft.com/office/drawing/2014/main" id="{CE560571-06AF-6E49-BC92-ED7B87A05711}"/>
                    </a:ext>
                  </a:extLst>
                </p:cNvPr>
                <p:cNvGrpSpPr/>
                <p:nvPr/>
              </p:nvGrpSpPr>
              <p:grpSpPr>
                <a:xfrm>
                  <a:off x="240394" y="2350445"/>
                  <a:ext cx="1633910" cy="514925"/>
                  <a:chOff x="0" y="933685"/>
                  <a:chExt cx="6899910" cy="2924628"/>
                </a:xfrm>
              </p:grpSpPr>
              <p:pic>
                <p:nvPicPr>
                  <p:cNvPr id="294" name="Picture 4" descr="World of Wizardry, The Shambles Harry Potter">
                    <a:extLst>
                      <a:ext uri="{FF2B5EF4-FFF2-40B4-BE49-F238E27FC236}">
                        <a16:creationId xmlns:a16="http://schemas.microsoft.com/office/drawing/2014/main" id="{39B84E74-A6D3-D84D-A7F5-43E3B5337BC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295" name="Rectangle 294">
                    <a:extLst>
                      <a:ext uri="{FF2B5EF4-FFF2-40B4-BE49-F238E27FC236}">
                        <a16:creationId xmlns:a16="http://schemas.microsoft.com/office/drawing/2014/main" id="{ACA18FAA-9CFA-9544-B8D7-7DD8E5613A46}"/>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0" name="TextBox 269">
                  <a:extLst>
                    <a:ext uri="{FF2B5EF4-FFF2-40B4-BE49-F238E27FC236}">
                      <a16:creationId xmlns:a16="http://schemas.microsoft.com/office/drawing/2014/main" id="{5FFBA7D8-2D33-8C43-9331-FE360710B818}"/>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271" name="Oval 270">
                  <a:extLst>
                    <a:ext uri="{FF2B5EF4-FFF2-40B4-BE49-F238E27FC236}">
                      <a16:creationId xmlns:a16="http://schemas.microsoft.com/office/drawing/2014/main" id="{85EEE0E0-7F3D-8046-B088-19C3937CFF87}"/>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2" name="Oval 271">
                  <a:extLst>
                    <a:ext uri="{FF2B5EF4-FFF2-40B4-BE49-F238E27FC236}">
                      <a16:creationId xmlns:a16="http://schemas.microsoft.com/office/drawing/2014/main" id="{6E55EF94-893B-CF48-8603-775762676D3E}"/>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289" name="Group 288">
                  <a:extLst>
                    <a:ext uri="{FF2B5EF4-FFF2-40B4-BE49-F238E27FC236}">
                      <a16:creationId xmlns:a16="http://schemas.microsoft.com/office/drawing/2014/main" id="{F9A3E018-7F0E-144C-BB92-EDEDE21C5AA9}"/>
                    </a:ext>
                  </a:extLst>
                </p:cNvPr>
                <p:cNvGrpSpPr/>
                <p:nvPr/>
              </p:nvGrpSpPr>
              <p:grpSpPr>
                <a:xfrm>
                  <a:off x="205666" y="3005764"/>
                  <a:ext cx="1265441" cy="281764"/>
                  <a:chOff x="162932" y="6330266"/>
                  <a:chExt cx="1265441" cy="281764"/>
                </a:xfrm>
              </p:grpSpPr>
              <p:pic>
                <p:nvPicPr>
                  <p:cNvPr id="290" name="Picture 2" descr="Late Icon #309591 - Free Icons Library">
                    <a:extLst>
                      <a:ext uri="{FF2B5EF4-FFF2-40B4-BE49-F238E27FC236}">
                        <a16:creationId xmlns:a16="http://schemas.microsoft.com/office/drawing/2014/main" id="{82F83959-526D-AA4C-AB2F-AC9CEFBE2D3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8" descr="Clock circular outline - Free Tools and utensils icons">
                    <a:extLst>
                      <a:ext uri="{FF2B5EF4-FFF2-40B4-BE49-F238E27FC236}">
                        <a16:creationId xmlns:a16="http://schemas.microsoft.com/office/drawing/2014/main" id="{FECFC39F-AFFB-5640-B01C-79E1122889FE}"/>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92" name="TextBox 291">
                    <a:extLst>
                      <a:ext uri="{FF2B5EF4-FFF2-40B4-BE49-F238E27FC236}">
                        <a16:creationId xmlns:a16="http://schemas.microsoft.com/office/drawing/2014/main" id="{B90E56EB-81F3-8A4C-8AE0-D6FCAB0999F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93" name="TextBox 292">
                    <a:extLst>
                      <a:ext uri="{FF2B5EF4-FFF2-40B4-BE49-F238E27FC236}">
                        <a16:creationId xmlns:a16="http://schemas.microsoft.com/office/drawing/2014/main" id="{EFAB500C-7CF8-3E4F-B333-C698B4EC84B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226" name="Group 225">
                <a:extLst>
                  <a:ext uri="{FF2B5EF4-FFF2-40B4-BE49-F238E27FC236}">
                    <a16:creationId xmlns:a16="http://schemas.microsoft.com/office/drawing/2014/main" id="{4EF813C2-02FC-6645-8FA0-1BDDD1837E07}"/>
                  </a:ext>
                </a:extLst>
              </p:cNvPr>
              <p:cNvGrpSpPr/>
              <p:nvPr/>
            </p:nvGrpSpPr>
            <p:grpSpPr>
              <a:xfrm>
                <a:off x="96154" y="6906052"/>
                <a:ext cx="5071196" cy="1517204"/>
                <a:chOff x="96154" y="6906052"/>
                <a:chExt cx="5071196" cy="1517204"/>
              </a:xfrm>
            </p:grpSpPr>
            <p:grpSp>
              <p:nvGrpSpPr>
                <p:cNvPr id="250" name="Group 249">
                  <a:extLst>
                    <a:ext uri="{FF2B5EF4-FFF2-40B4-BE49-F238E27FC236}">
                      <a16:creationId xmlns:a16="http://schemas.microsoft.com/office/drawing/2014/main" id="{696A76E8-D086-754B-9F0D-A3A17EE60144}"/>
                    </a:ext>
                  </a:extLst>
                </p:cNvPr>
                <p:cNvGrpSpPr/>
                <p:nvPr/>
              </p:nvGrpSpPr>
              <p:grpSpPr>
                <a:xfrm>
                  <a:off x="96154" y="6906052"/>
                  <a:ext cx="2589875" cy="1503331"/>
                  <a:chOff x="96154" y="6906052"/>
                  <a:chExt cx="2589875" cy="1503331"/>
                </a:xfrm>
              </p:grpSpPr>
              <p:sp>
                <p:nvSpPr>
                  <p:cNvPr id="252" name="Rectangle 251">
                    <a:extLst>
                      <a:ext uri="{FF2B5EF4-FFF2-40B4-BE49-F238E27FC236}">
                        <a16:creationId xmlns:a16="http://schemas.microsoft.com/office/drawing/2014/main" id="{AEEE0F9F-6867-C944-8272-253C9B16315E}"/>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3" name="Group 252">
                    <a:extLst>
                      <a:ext uri="{FF2B5EF4-FFF2-40B4-BE49-F238E27FC236}">
                        <a16:creationId xmlns:a16="http://schemas.microsoft.com/office/drawing/2014/main" id="{704CFF74-4197-B145-8857-FEDB6C15D519}"/>
                      </a:ext>
                    </a:extLst>
                  </p:cNvPr>
                  <p:cNvGrpSpPr/>
                  <p:nvPr/>
                </p:nvGrpSpPr>
                <p:grpSpPr>
                  <a:xfrm>
                    <a:off x="120957" y="6978274"/>
                    <a:ext cx="2565072" cy="449635"/>
                    <a:chOff x="92535" y="6920001"/>
                    <a:chExt cx="2565072" cy="449635"/>
                  </a:xfrm>
                </p:grpSpPr>
                <p:sp>
                  <p:nvSpPr>
                    <p:cNvPr id="260" name="TextBox 259">
                      <a:extLst>
                        <a:ext uri="{FF2B5EF4-FFF2-40B4-BE49-F238E27FC236}">
                          <a16:creationId xmlns:a16="http://schemas.microsoft.com/office/drawing/2014/main" id="{15208AEB-7A81-E347-A718-90E7A759C787}"/>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61" name="TextBox 260">
                      <a:extLst>
                        <a:ext uri="{FF2B5EF4-FFF2-40B4-BE49-F238E27FC236}">
                          <a16:creationId xmlns:a16="http://schemas.microsoft.com/office/drawing/2014/main" id="{E5BB8C85-8773-614E-906C-5769DEC90FFF}"/>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254" name="Picture 2" descr="THE WIZARDING WORLD OF HARRY POTTER™ | Universal Studios Japan | USJ">
                    <a:extLst>
                      <a:ext uri="{FF2B5EF4-FFF2-40B4-BE49-F238E27FC236}">
                        <a16:creationId xmlns:a16="http://schemas.microsoft.com/office/drawing/2014/main" id="{78046B8C-0829-2B41-BCE5-12E2E5A84E9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255" name="Group 254">
                    <a:extLst>
                      <a:ext uri="{FF2B5EF4-FFF2-40B4-BE49-F238E27FC236}">
                        <a16:creationId xmlns:a16="http://schemas.microsoft.com/office/drawing/2014/main" id="{3036AAD2-9B47-6D40-8DD0-B86C14A949C7}"/>
                      </a:ext>
                    </a:extLst>
                  </p:cNvPr>
                  <p:cNvGrpSpPr/>
                  <p:nvPr/>
                </p:nvGrpSpPr>
                <p:grpSpPr>
                  <a:xfrm>
                    <a:off x="238628" y="8030038"/>
                    <a:ext cx="624226" cy="281764"/>
                    <a:chOff x="161189" y="6312288"/>
                    <a:chExt cx="624226" cy="281764"/>
                  </a:xfrm>
                </p:grpSpPr>
                <p:pic>
                  <p:nvPicPr>
                    <p:cNvPr id="258" name="Picture 2" descr="Late Icon #309591 - Free Icons Library">
                      <a:extLst>
                        <a:ext uri="{FF2B5EF4-FFF2-40B4-BE49-F238E27FC236}">
                          <a16:creationId xmlns:a16="http://schemas.microsoft.com/office/drawing/2014/main" id="{6E63BB3A-644C-6B45-9548-10172178E5C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4FFF13FC-FF8C-8643-A779-31D06EF1E70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256" name="Oval 255">
                    <a:extLst>
                      <a:ext uri="{FF2B5EF4-FFF2-40B4-BE49-F238E27FC236}">
                        <a16:creationId xmlns:a16="http://schemas.microsoft.com/office/drawing/2014/main" id="{ACB12F9A-6F15-174C-9536-73B63B528D85}"/>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7" name="Oval 256">
                    <a:extLst>
                      <a:ext uri="{FF2B5EF4-FFF2-40B4-BE49-F238E27FC236}">
                        <a16:creationId xmlns:a16="http://schemas.microsoft.com/office/drawing/2014/main" id="{B3D0984A-C82F-DA4C-9337-56E740EDB53C}"/>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51" name="TextBox 250">
                  <a:extLst>
                    <a:ext uri="{FF2B5EF4-FFF2-40B4-BE49-F238E27FC236}">
                      <a16:creationId xmlns:a16="http://schemas.microsoft.com/office/drawing/2014/main" id="{94089BC0-89AB-3F4D-8513-B927AD218ACE}"/>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227" name="Group 226">
                <a:extLst>
                  <a:ext uri="{FF2B5EF4-FFF2-40B4-BE49-F238E27FC236}">
                    <a16:creationId xmlns:a16="http://schemas.microsoft.com/office/drawing/2014/main" id="{3F25BA56-23AB-E049-AA65-617B41213D38}"/>
                  </a:ext>
                </a:extLst>
              </p:cNvPr>
              <p:cNvGrpSpPr/>
              <p:nvPr/>
            </p:nvGrpSpPr>
            <p:grpSpPr>
              <a:xfrm>
                <a:off x="186349" y="2634807"/>
                <a:ext cx="1900352" cy="5714863"/>
                <a:chOff x="186349" y="2634807"/>
                <a:chExt cx="1900352" cy="5714863"/>
              </a:xfrm>
            </p:grpSpPr>
            <p:pic>
              <p:nvPicPr>
                <p:cNvPr id="228" name="Picture 2" descr="Halal Malaysia Logo Vector (.EPS) Free Download">
                  <a:extLst>
                    <a:ext uri="{FF2B5EF4-FFF2-40B4-BE49-F238E27FC236}">
                      <a16:creationId xmlns:a16="http://schemas.microsoft.com/office/drawing/2014/main" id="{70454157-DB01-CA4C-9406-DEB4263EB779}"/>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6" descr="Plant Based Icons - Download Free Vector Icons | Noun Project">
                  <a:extLst>
                    <a:ext uri="{FF2B5EF4-FFF2-40B4-BE49-F238E27FC236}">
                      <a16:creationId xmlns:a16="http://schemas.microsoft.com/office/drawing/2014/main" id="{18E602BB-ADC9-C744-A5E8-F8D4A9EEAF57}"/>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29">
                  <a:extLst>
                    <a:ext uri="{FF2B5EF4-FFF2-40B4-BE49-F238E27FC236}">
                      <a16:creationId xmlns:a16="http://schemas.microsoft.com/office/drawing/2014/main" id="{61B92695-0830-7F47-B156-F7CA6BD57F3D}"/>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Lst>
                </a:blip>
                <a:stretch>
                  <a:fillRect/>
                </a:stretch>
              </p:blipFill>
              <p:spPr>
                <a:xfrm>
                  <a:off x="1235923" y="7865730"/>
                  <a:ext cx="365025" cy="294199"/>
                </a:xfrm>
                <a:prstGeom prst="rect">
                  <a:avLst/>
                </a:prstGeom>
              </p:spPr>
            </p:pic>
            <p:pic>
              <p:nvPicPr>
                <p:cNvPr id="231" name="Picture 230">
                  <a:extLst>
                    <a:ext uri="{FF2B5EF4-FFF2-40B4-BE49-F238E27FC236}">
                      <a16:creationId xmlns:a16="http://schemas.microsoft.com/office/drawing/2014/main" id="{E6483BC4-D44D-0841-AC66-9D9D18401041}"/>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232" name="Picture 231">
                  <a:extLst>
                    <a:ext uri="{FF2B5EF4-FFF2-40B4-BE49-F238E27FC236}">
                      <a16:creationId xmlns:a16="http://schemas.microsoft.com/office/drawing/2014/main" id="{1AF6573B-873F-DD49-9D07-42CB087EC59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233" name="Picture 232">
                  <a:extLst>
                    <a:ext uri="{FF2B5EF4-FFF2-40B4-BE49-F238E27FC236}">
                      <a16:creationId xmlns:a16="http://schemas.microsoft.com/office/drawing/2014/main" id="{A8E36030-E798-9647-9377-10AB46DD3D82}"/>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239" name="Picture 238">
                  <a:extLst>
                    <a:ext uri="{FF2B5EF4-FFF2-40B4-BE49-F238E27FC236}">
                      <a16:creationId xmlns:a16="http://schemas.microsoft.com/office/drawing/2014/main" id="{D2A61208-73CB-2547-AA98-6F0AF3850ED7}"/>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242" name="Picture 241">
                  <a:extLst>
                    <a:ext uri="{FF2B5EF4-FFF2-40B4-BE49-F238E27FC236}">
                      <a16:creationId xmlns:a16="http://schemas.microsoft.com/office/drawing/2014/main" id="{A850BB5C-BFA5-7E4D-9B2B-68B6616F2D92}"/>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243" name="Picture 242">
                  <a:extLst>
                    <a:ext uri="{FF2B5EF4-FFF2-40B4-BE49-F238E27FC236}">
                      <a16:creationId xmlns:a16="http://schemas.microsoft.com/office/drawing/2014/main" id="{FB483068-BD9F-1D44-A918-EA3F3E37827D}"/>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249" name="Picture 248">
                  <a:extLst>
                    <a:ext uri="{FF2B5EF4-FFF2-40B4-BE49-F238E27FC236}">
                      <a16:creationId xmlns:a16="http://schemas.microsoft.com/office/drawing/2014/main" id="{963DABD6-F4A9-8841-8383-4227A7956E7F}"/>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grpSp>
          <p:nvGrpSpPr>
            <p:cNvPr id="181" name="Group 180">
              <a:extLst>
                <a:ext uri="{FF2B5EF4-FFF2-40B4-BE49-F238E27FC236}">
                  <a16:creationId xmlns:a16="http://schemas.microsoft.com/office/drawing/2014/main" id="{C34FAE14-229A-E94C-A113-FFD079733E8A}"/>
                </a:ext>
              </a:extLst>
            </p:cNvPr>
            <p:cNvGrpSpPr/>
            <p:nvPr/>
          </p:nvGrpSpPr>
          <p:grpSpPr>
            <a:xfrm>
              <a:off x="108479" y="8589311"/>
              <a:ext cx="2462397" cy="1515500"/>
              <a:chOff x="108479" y="8589311"/>
              <a:chExt cx="2462397" cy="1515500"/>
            </a:xfrm>
          </p:grpSpPr>
          <p:grpSp>
            <p:nvGrpSpPr>
              <p:cNvPr id="183" name="Group 182">
                <a:extLst>
                  <a:ext uri="{FF2B5EF4-FFF2-40B4-BE49-F238E27FC236}">
                    <a16:creationId xmlns:a16="http://schemas.microsoft.com/office/drawing/2014/main" id="{7A0E2AEC-92A1-554B-BC1B-0E20CF735229}"/>
                  </a:ext>
                </a:extLst>
              </p:cNvPr>
              <p:cNvGrpSpPr/>
              <p:nvPr/>
            </p:nvGrpSpPr>
            <p:grpSpPr>
              <a:xfrm>
                <a:off x="108479" y="8589311"/>
                <a:ext cx="2462397" cy="1515500"/>
                <a:chOff x="74211" y="1785535"/>
                <a:chExt cx="2462397" cy="1515500"/>
              </a:xfrm>
            </p:grpSpPr>
            <p:sp>
              <p:nvSpPr>
                <p:cNvPr id="199" name="Rectangle 198">
                  <a:extLst>
                    <a:ext uri="{FF2B5EF4-FFF2-40B4-BE49-F238E27FC236}">
                      <a16:creationId xmlns:a16="http://schemas.microsoft.com/office/drawing/2014/main" id="{87995167-523C-2B48-88DA-5F8383BFCDCA}"/>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TextBox 205">
                  <a:extLst>
                    <a:ext uri="{FF2B5EF4-FFF2-40B4-BE49-F238E27FC236}">
                      <a16:creationId xmlns:a16="http://schemas.microsoft.com/office/drawing/2014/main" id="{F63B2088-BC6F-A648-8642-7AF8D2B38209}"/>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07" name="TextBox 206">
                  <a:extLst>
                    <a:ext uri="{FF2B5EF4-FFF2-40B4-BE49-F238E27FC236}">
                      <a16:creationId xmlns:a16="http://schemas.microsoft.com/office/drawing/2014/main" id="{03F733C9-ECF1-A94E-93C1-682C2F912DF8}"/>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8" name="TextBox 207">
                  <a:extLst>
                    <a:ext uri="{FF2B5EF4-FFF2-40B4-BE49-F238E27FC236}">
                      <a16:creationId xmlns:a16="http://schemas.microsoft.com/office/drawing/2014/main" id="{B1373D08-A576-CF47-94AB-2CE3D85ACC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18" name="Group 217">
                  <a:extLst>
                    <a:ext uri="{FF2B5EF4-FFF2-40B4-BE49-F238E27FC236}">
                      <a16:creationId xmlns:a16="http://schemas.microsoft.com/office/drawing/2014/main" id="{CBFA4288-F738-FE40-8010-CA0EFA4034EF}"/>
                    </a:ext>
                  </a:extLst>
                </p:cNvPr>
                <p:cNvGrpSpPr/>
                <p:nvPr/>
              </p:nvGrpSpPr>
              <p:grpSpPr>
                <a:xfrm>
                  <a:off x="205666" y="3005764"/>
                  <a:ext cx="1265441" cy="281764"/>
                  <a:chOff x="162932" y="6330266"/>
                  <a:chExt cx="1265441" cy="281764"/>
                </a:xfrm>
              </p:grpSpPr>
              <p:pic>
                <p:nvPicPr>
                  <p:cNvPr id="219" name="Picture 2" descr="Late Icon #309591 - Free Icons Library">
                    <a:extLst>
                      <a:ext uri="{FF2B5EF4-FFF2-40B4-BE49-F238E27FC236}">
                        <a16:creationId xmlns:a16="http://schemas.microsoft.com/office/drawing/2014/main" id="{7C84682F-352D-7D4F-B379-F191B0F7424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descr="Clock circular outline - Free Tools and utensils icons">
                    <a:extLst>
                      <a:ext uri="{FF2B5EF4-FFF2-40B4-BE49-F238E27FC236}">
                        <a16:creationId xmlns:a16="http://schemas.microsoft.com/office/drawing/2014/main" id="{95135515-4C59-654E-863D-162811604D81}"/>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a:extLst>
                      <a:ext uri="{FF2B5EF4-FFF2-40B4-BE49-F238E27FC236}">
                        <a16:creationId xmlns:a16="http://schemas.microsoft.com/office/drawing/2014/main" id="{9CC814D2-6BF5-2A4F-A178-9A41E6B6A16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22" name="TextBox 221">
                    <a:extLst>
                      <a:ext uri="{FF2B5EF4-FFF2-40B4-BE49-F238E27FC236}">
                        <a16:creationId xmlns:a16="http://schemas.microsoft.com/office/drawing/2014/main" id="{946999FB-BFDA-2A43-A063-6992890332F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87" name="Group 186">
                <a:extLst>
                  <a:ext uri="{FF2B5EF4-FFF2-40B4-BE49-F238E27FC236}">
                    <a16:creationId xmlns:a16="http://schemas.microsoft.com/office/drawing/2014/main" id="{D06E6E13-2EB6-5B4C-ABED-52F997F9AC1F}"/>
                  </a:ext>
                </a:extLst>
              </p:cNvPr>
              <p:cNvGrpSpPr/>
              <p:nvPr/>
            </p:nvGrpSpPr>
            <p:grpSpPr>
              <a:xfrm>
                <a:off x="218646" y="9136963"/>
                <a:ext cx="1860854" cy="719949"/>
                <a:chOff x="218646" y="9136963"/>
                <a:chExt cx="1860854" cy="719949"/>
              </a:xfrm>
            </p:grpSpPr>
            <p:pic>
              <p:nvPicPr>
                <p:cNvPr id="189" name="Picture 2" descr="Mr. Chong&amp;#39;s Potion Shop | Insomnia Builds | Flickr">
                  <a:extLst>
                    <a:ext uri="{FF2B5EF4-FFF2-40B4-BE49-F238E27FC236}">
                      <a16:creationId xmlns:a16="http://schemas.microsoft.com/office/drawing/2014/main" id="{5955DF98-F9EF-2D41-B983-BCA83257A47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190" name="Oval 189">
                  <a:extLst>
                    <a:ext uri="{FF2B5EF4-FFF2-40B4-BE49-F238E27FC236}">
                      <a16:creationId xmlns:a16="http://schemas.microsoft.com/office/drawing/2014/main" id="{F27A6F24-6BDC-964C-85E8-AFE51022B9B8}"/>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6" name="Oval 195">
                  <a:extLst>
                    <a:ext uri="{FF2B5EF4-FFF2-40B4-BE49-F238E27FC236}">
                      <a16:creationId xmlns:a16="http://schemas.microsoft.com/office/drawing/2014/main" id="{15FC70DE-62D9-584C-9CAE-09C6C386DD4F}"/>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197" name="Picture 196">
                  <a:extLst>
                    <a:ext uri="{FF2B5EF4-FFF2-40B4-BE49-F238E27FC236}">
                      <a16:creationId xmlns:a16="http://schemas.microsoft.com/office/drawing/2014/main" id="{172E5C70-FAA8-5B4B-8684-6FB109936AF3}"/>
                    </a:ext>
                  </a:extLst>
                </p:cNvPr>
                <p:cNvPicPr>
                  <a:picLocks noChangeAspect="1"/>
                </p:cNvPicPr>
                <p:nvPr/>
              </p:nvPicPr>
              <p:blipFill>
                <a:blip r:embed="rId31">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a:off x="1296453" y="9436695"/>
                  <a:ext cx="399013" cy="420217"/>
                </a:xfrm>
                <a:prstGeom prst="rect">
                  <a:avLst/>
                </a:prstGeom>
              </p:spPr>
            </p:pic>
            <p:pic>
              <p:nvPicPr>
                <p:cNvPr id="198" name="Picture 197">
                  <a:extLst>
                    <a:ext uri="{FF2B5EF4-FFF2-40B4-BE49-F238E27FC236}">
                      <a16:creationId xmlns:a16="http://schemas.microsoft.com/office/drawing/2014/main" id="{62EC33CB-42A6-9945-9EB1-24562D2CD0AC}"/>
                    </a:ext>
                  </a:extLst>
                </p:cNvPr>
                <p:cNvPicPr>
                  <a:picLocks noChangeAspect="1"/>
                </p:cNvPicPr>
                <p:nvPr/>
              </p:nvPicPr>
              <p:blipFill>
                <a:blip r:embed="rId33">
                  <a:extLst>
                    <a:ext uri="{BEBA8EAE-BF5A-486C-A8C5-ECC9F3942E4B}">
                      <a14:imgProps xmlns:a14="http://schemas.microsoft.com/office/drawing/2010/main">
                        <a14:imgLayer r:embed="rId43">
                          <a14:imgEffect>
                            <a14:backgroundRemoval t="10000" b="90000" l="10000" r="90000"/>
                          </a14:imgEffect>
                        </a14:imgLayer>
                      </a14:imgProps>
                    </a:ext>
                  </a:extLst>
                </a:blip>
                <a:stretch>
                  <a:fillRect/>
                </a:stretch>
              </p:blipFill>
              <p:spPr>
                <a:xfrm>
                  <a:off x="1645961" y="9465260"/>
                  <a:ext cx="433539" cy="332503"/>
                </a:xfrm>
                <a:prstGeom prst="rect">
                  <a:avLst/>
                </a:prstGeom>
              </p:spPr>
            </p:pic>
          </p:grpSp>
        </p:grpSp>
      </p:grpSp>
      <p:sp>
        <p:nvSpPr>
          <p:cNvPr id="177" name="TextBox 176">
            <a:extLst>
              <a:ext uri="{FF2B5EF4-FFF2-40B4-BE49-F238E27FC236}">
                <a16:creationId xmlns:a16="http://schemas.microsoft.com/office/drawing/2014/main" id="{7B9775FE-8C26-5749-8487-64F5CD893530}"/>
              </a:ext>
            </a:extLst>
          </p:cNvPr>
          <p:cNvSpPr txBox="1"/>
          <p:nvPr/>
        </p:nvSpPr>
        <p:spPr>
          <a:xfrm>
            <a:off x="3885461" y="4166863"/>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85" name="Rectangle 184">
            <a:extLst>
              <a:ext uri="{FF2B5EF4-FFF2-40B4-BE49-F238E27FC236}">
                <a16:creationId xmlns:a16="http://schemas.microsoft.com/office/drawing/2014/main" id="{5CC5109D-99A8-9A4F-B5A7-1B483EED9C99}"/>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186" name="Rectangle 185">
            <a:extLst>
              <a:ext uri="{FF2B5EF4-FFF2-40B4-BE49-F238E27FC236}">
                <a16:creationId xmlns:a16="http://schemas.microsoft.com/office/drawing/2014/main" id="{BD6FD637-409D-7B4A-9681-7E9E4B2B5721}"/>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188" name="Picture 6" descr="Plus sign - Free signs icons">
            <a:extLst>
              <a:ext uri="{FF2B5EF4-FFF2-40B4-BE49-F238E27FC236}">
                <a16:creationId xmlns:a16="http://schemas.microsoft.com/office/drawing/2014/main" id="{CD77FA89-38FB-DE4F-B544-27F1F364BDE6}"/>
              </a:ext>
            </a:extLst>
          </p:cNvPr>
          <p:cNvPicPr>
            <a:picLocks noChangeAspect="1" noChangeArrowheads="1"/>
          </p:cNvPicPr>
          <p:nvPr/>
        </p:nvPicPr>
        <p:blipFill>
          <a:blip r:embed="rId44">
            <a:lum bright="70000" contrast="-70000"/>
            <a:extLst>
              <a:ext uri="{BEBA8EAE-BF5A-486C-A8C5-ECC9F3942E4B}">
                <a14:imgProps xmlns:a14="http://schemas.microsoft.com/office/drawing/2010/main">
                  <a14:imgLayer r:embed="rId4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4843386" y="9340759"/>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Pencil Icon Flat #286779 - Free Icons Library">
            <a:extLst>
              <a:ext uri="{FF2B5EF4-FFF2-40B4-BE49-F238E27FC236}">
                <a16:creationId xmlns:a16="http://schemas.microsoft.com/office/drawing/2014/main" id="{F37DC0FD-CCFF-2740-AA16-5AD163EF9C9D}"/>
              </a:ext>
            </a:extLst>
          </p:cNvPr>
          <p:cNvPicPr>
            <a:picLocks noChangeAspect="1" noChangeArrowheads="1"/>
          </p:cNvPicPr>
          <p:nvPr/>
        </p:nvPicPr>
        <p:blipFill>
          <a:blip r:embed="rId46">
            <a:lum bright="70000" contrast="-70000"/>
            <a:extLst>
              <a:ext uri="{BEBA8EAE-BF5A-486C-A8C5-ECC9F3942E4B}">
                <a14:imgProps xmlns:a14="http://schemas.microsoft.com/office/drawing/2010/main">
                  <a14:imgLayer r:embed="rId4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6093296" y="9346999"/>
            <a:ext cx="217246" cy="217246"/>
          </a:xfrm>
          <a:prstGeom prst="rect">
            <a:avLst/>
          </a:prstGeom>
          <a:noFill/>
          <a:extLst>
            <a:ext uri="{909E8E84-426E-40DD-AFC4-6F175D3DCCD1}">
              <a14:hiddenFill xmlns:a14="http://schemas.microsoft.com/office/drawing/2010/main">
                <a:solidFill>
                  <a:srgbClr val="FFFFFF"/>
                </a:solidFill>
              </a14:hiddenFill>
            </a:ext>
          </a:extLst>
        </p:spPr>
      </p:pic>
      <p:sp>
        <p:nvSpPr>
          <p:cNvPr id="192" name="TextBox 191">
            <a:extLst>
              <a:ext uri="{FF2B5EF4-FFF2-40B4-BE49-F238E27FC236}">
                <a16:creationId xmlns:a16="http://schemas.microsoft.com/office/drawing/2014/main" id="{CC349748-C792-0440-9C38-C5250072FFAD}"/>
              </a:ext>
            </a:extLst>
          </p:cNvPr>
          <p:cNvSpPr txBox="1"/>
          <p:nvPr/>
        </p:nvSpPr>
        <p:spPr>
          <a:xfrm>
            <a:off x="4557771" y="9550518"/>
            <a:ext cx="791982"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New Plan </a:t>
            </a:r>
          </a:p>
        </p:txBody>
      </p:sp>
      <p:sp>
        <p:nvSpPr>
          <p:cNvPr id="193" name="TextBox 192">
            <a:extLst>
              <a:ext uri="{FF2B5EF4-FFF2-40B4-BE49-F238E27FC236}">
                <a16:creationId xmlns:a16="http://schemas.microsoft.com/office/drawing/2014/main" id="{DEFB633C-B802-AB4B-AE7E-2C1C01942542}"/>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Edit</a:t>
            </a:r>
          </a:p>
        </p:txBody>
      </p:sp>
      <p:sp>
        <p:nvSpPr>
          <p:cNvPr id="194" name="Rectangle 193">
            <a:hlinkClick r:id="rId48" action="ppaction://hlinksldjump"/>
            <a:extLst>
              <a:ext uri="{FF2B5EF4-FFF2-40B4-BE49-F238E27FC236}">
                <a16:creationId xmlns:a16="http://schemas.microsoft.com/office/drawing/2014/main" id="{0A251F7E-9AED-5647-BCC9-CB66895E86D3}"/>
              </a:ext>
            </a:extLst>
          </p:cNvPr>
          <p:cNvSpPr/>
          <p:nvPr/>
        </p:nvSpPr>
        <p:spPr>
          <a:xfrm>
            <a:off x="5129158" y="9065483"/>
            <a:ext cx="1728842" cy="840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 name="TextBox 199">
            <a:extLst>
              <a:ext uri="{FF2B5EF4-FFF2-40B4-BE49-F238E27FC236}">
                <a16:creationId xmlns:a16="http://schemas.microsoft.com/office/drawing/2014/main" id="{A30A4A3A-0234-B647-A128-C1B8144E9AE9}"/>
              </a:ext>
            </a:extLst>
          </p:cNvPr>
          <p:cNvSpPr txBox="1"/>
          <p:nvPr/>
        </p:nvSpPr>
        <p:spPr>
          <a:xfrm>
            <a:off x="6003607" y="243605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2p.m</a:t>
            </a:r>
          </a:p>
          <a:p>
            <a:r>
              <a:rPr lang="en-GB" sz="900" b="1" i="1" dirty="0">
                <a:solidFill>
                  <a:schemeClr val="bg1"/>
                </a:solidFill>
                <a:latin typeface="Lora" panose="02000503000000020004" pitchFamily="2" charset="77"/>
                <a:ea typeface="Roboto" panose="02000000000000000000" pitchFamily="2" charset="0"/>
              </a:rPr>
              <a:t>–</a:t>
            </a:r>
          </a:p>
          <a:p>
            <a:r>
              <a:rPr lang="en-GB" sz="900" b="1" i="1" dirty="0">
                <a:solidFill>
                  <a:schemeClr val="bg1"/>
                </a:solidFill>
                <a:latin typeface="Lora" panose="02000503000000020004" pitchFamily="2" charset="77"/>
                <a:ea typeface="Roboto" panose="02000000000000000000" pitchFamily="2" charset="0"/>
              </a:rPr>
              <a:t>3.00p.m</a:t>
            </a:r>
          </a:p>
        </p:txBody>
      </p:sp>
      <p:grpSp>
        <p:nvGrpSpPr>
          <p:cNvPr id="178" name="Group 177">
            <a:extLst>
              <a:ext uri="{FF2B5EF4-FFF2-40B4-BE49-F238E27FC236}">
                <a16:creationId xmlns:a16="http://schemas.microsoft.com/office/drawing/2014/main" id="{8C036D46-2F0B-1D48-9414-B8340E5CF128}"/>
              </a:ext>
            </a:extLst>
          </p:cNvPr>
          <p:cNvGrpSpPr/>
          <p:nvPr/>
        </p:nvGrpSpPr>
        <p:grpSpPr>
          <a:xfrm>
            <a:off x="4805750" y="1371765"/>
            <a:ext cx="2097722" cy="1329501"/>
            <a:chOff x="651061" y="3042583"/>
            <a:chExt cx="946636" cy="1329501"/>
          </a:xfrm>
        </p:grpSpPr>
        <p:pic>
          <p:nvPicPr>
            <p:cNvPr id="182" name="Picture 181">
              <a:extLst>
                <a:ext uri="{FF2B5EF4-FFF2-40B4-BE49-F238E27FC236}">
                  <a16:creationId xmlns:a16="http://schemas.microsoft.com/office/drawing/2014/main" id="{8B1ABDFB-C850-574E-84A0-F12D0E95B405}"/>
                </a:ext>
              </a:extLst>
            </p:cNvPr>
            <p:cNvPicPr>
              <a:picLocks noChangeAspect="1"/>
            </p:cNvPicPr>
            <p:nvPr/>
          </p:nvPicPr>
          <p:blipFill rotWithShape="1">
            <a:blip r:embed="rId49">
              <a:extLst>
                <a:ext uri="{BEBA8EAE-BF5A-486C-A8C5-ECC9F3942E4B}">
                  <a14:imgProps xmlns:a14="http://schemas.microsoft.com/office/drawing/2010/main">
                    <a14:imgLayer r:embed="rId50">
                      <a14:imgEffect>
                        <a14:backgroundRemoval t="10000" b="90000" l="10000" r="90000">
                          <a14:foregroundMark x1="38577" y1="63636" x2="47753" y2="56061"/>
                          <a14:foregroundMark x1="48127" y1="58902" x2="62547" y2="56629"/>
                          <a14:foregroundMark x1="62547" y1="56629" x2="69663" y2="42235"/>
                          <a14:foregroundMark x1="69663" y1="42235" x2="69101" y2="28030"/>
                          <a14:foregroundMark x1="69101" y1="28030" x2="39513" y2="25758"/>
                          <a14:foregroundMark x1="39513" y1="25758" x2="25281" y2="29167"/>
                          <a14:foregroundMark x1="25281" y1="29167" x2="26217" y2="43750"/>
                          <a14:foregroundMark x1="26217" y1="43750" x2="39513" y2="53030"/>
                          <a14:foregroundMark x1="39513" y1="53030" x2="50936" y2="57008"/>
                          <a14:foregroundMark x1="25843" y1="29735" x2="58989" y2="43561"/>
                          <a14:foregroundMark x1="30712" y1="69318" x2="30712" y2="69318"/>
                        </a14:backgroundRemoval>
                      </a14:imgEffect>
                    </a14:imgLayer>
                  </a14:imgProps>
                </a:ext>
              </a:extLst>
            </a:blip>
            <a:srcRect l="19200" t="19915" r="23110" b="28775"/>
            <a:stretch/>
          </p:blipFill>
          <p:spPr>
            <a:xfrm>
              <a:off x="651061" y="3042583"/>
              <a:ext cx="946636" cy="832462"/>
            </a:xfrm>
            <a:prstGeom prst="rect">
              <a:avLst/>
            </a:prstGeom>
          </p:spPr>
        </p:pic>
        <p:sp>
          <p:nvSpPr>
            <p:cNvPr id="195" name="TextBox 194">
              <a:extLst>
                <a:ext uri="{FF2B5EF4-FFF2-40B4-BE49-F238E27FC236}">
                  <a16:creationId xmlns:a16="http://schemas.microsoft.com/office/drawing/2014/main" id="{07B69E41-BEBD-F140-9BBA-DEED84D4A6A1}"/>
                </a:ext>
              </a:extLst>
            </p:cNvPr>
            <p:cNvSpPr txBox="1"/>
            <p:nvPr/>
          </p:nvSpPr>
          <p:spPr>
            <a:xfrm>
              <a:off x="755666" y="3171755"/>
              <a:ext cx="717219" cy="1200329"/>
            </a:xfrm>
            <a:prstGeom prst="rect">
              <a:avLst/>
            </a:prstGeom>
            <a:noFill/>
          </p:spPr>
          <p:txBody>
            <a:bodyPr wrap="square" rtlCol="0">
              <a:spAutoFit/>
            </a:bodyPr>
            <a:lstStyle/>
            <a:p>
              <a:r>
                <a:rPr lang="en-GB" sz="1200" dirty="0">
                  <a:latin typeface="Lora" panose="02000503000000020004" pitchFamily="2" charset="77"/>
                </a:rPr>
                <a:t>Delayed. Longer Waiting Times</a:t>
              </a:r>
            </a:p>
          </p:txBody>
        </p:sp>
      </p:grpSp>
      <p:grpSp>
        <p:nvGrpSpPr>
          <p:cNvPr id="201" name="Group 200">
            <a:extLst>
              <a:ext uri="{FF2B5EF4-FFF2-40B4-BE49-F238E27FC236}">
                <a16:creationId xmlns:a16="http://schemas.microsoft.com/office/drawing/2014/main" id="{B6E606F1-EF27-9D41-930C-1D01BF598461}"/>
              </a:ext>
            </a:extLst>
          </p:cNvPr>
          <p:cNvGrpSpPr/>
          <p:nvPr/>
        </p:nvGrpSpPr>
        <p:grpSpPr>
          <a:xfrm>
            <a:off x="3178703" y="2064700"/>
            <a:ext cx="1582765" cy="832462"/>
            <a:chOff x="651061" y="3042583"/>
            <a:chExt cx="946636" cy="832462"/>
          </a:xfrm>
        </p:grpSpPr>
        <p:pic>
          <p:nvPicPr>
            <p:cNvPr id="320" name="Picture 319">
              <a:extLst>
                <a:ext uri="{FF2B5EF4-FFF2-40B4-BE49-F238E27FC236}">
                  <a16:creationId xmlns:a16="http://schemas.microsoft.com/office/drawing/2014/main" id="{D8428AEE-47D9-1840-9A95-316B993DA945}"/>
                </a:ext>
              </a:extLst>
            </p:cNvPr>
            <p:cNvPicPr>
              <a:picLocks noChangeAspect="1"/>
            </p:cNvPicPr>
            <p:nvPr/>
          </p:nvPicPr>
          <p:blipFill rotWithShape="1">
            <a:blip r:embed="rId49">
              <a:extLst>
                <a:ext uri="{BEBA8EAE-BF5A-486C-A8C5-ECC9F3942E4B}">
                  <a14:imgProps xmlns:a14="http://schemas.microsoft.com/office/drawing/2010/main">
                    <a14:imgLayer r:embed="rId51">
                      <a14:imgEffect>
                        <a14:backgroundRemoval t="10000" b="90000" l="10000" r="90000">
                          <a14:foregroundMark x1="38577" y1="63636" x2="47753" y2="56061"/>
                          <a14:foregroundMark x1="48127" y1="58902" x2="62547" y2="56629"/>
                          <a14:foregroundMark x1="62547" y1="56629" x2="69663" y2="42235"/>
                          <a14:foregroundMark x1="69663" y1="42235" x2="69101" y2="28030"/>
                          <a14:foregroundMark x1="69101" y1="28030" x2="39513" y2="25758"/>
                          <a14:foregroundMark x1="39513" y1="25758" x2="25281" y2="29167"/>
                          <a14:foregroundMark x1="25281" y1="29167" x2="26217" y2="43750"/>
                          <a14:foregroundMark x1="26217" y1="43750" x2="39513" y2="53030"/>
                          <a14:foregroundMark x1="39513" y1="53030" x2="50936" y2="57008"/>
                          <a14:foregroundMark x1="25843" y1="29735" x2="58989" y2="43561"/>
                          <a14:foregroundMark x1="30712" y1="69318" x2="30712" y2="69318"/>
                        </a14:backgroundRemoval>
                      </a14:imgEffect>
                    </a14:imgLayer>
                  </a14:imgProps>
                </a:ext>
              </a:extLst>
            </a:blip>
            <a:srcRect l="19200" t="19915" r="23110" b="28775"/>
            <a:stretch/>
          </p:blipFill>
          <p:spPr>
            <a:xfrm>
              <a:off x="651061" y="3042583"/>
              <a:ext cx="946636" cy="832462"/>
            </a:xfrm>
            <a:prstGeom prst="rect">
              <a:avLst/>
            </a:prstGeom>
          </p:spPr>
        </p:pic>
        <p:sp>
          <p:nvSpPr>
            <p:cNvPr id="321" name="TextBox 320">
              <a:extLst>
                <a:ext uri="{FF2B5EF4-FFF2-40B4-BE49-F238E27FC236}">
                  <a16:creationId xmlns:a16="http://schemas.microsoft.com/office/drawing/2014/main" id="{CE236C21-17E7-3741-BFC8-C7DA968E7221}"/>
                </a:ext>
              </a:extLst>
            </p:cNvPr>
            <p:cNvSpPr txBox="1"/>
            <p:nvPr/>
          </p:nvSpPr>
          <p:spPr>
            <a:xfrm>
              <a:off x="755666" y="3171755"/>
              <a:ext cx="717219" cy="461665"/>
            </a:xfrm>
            <a:prstGeom prst="rect">
              <a:avLst/>
            </a:prstGeom>
            <a:noFill/>
          </p:spPr>
          <p:txBody>
            <a:bodyPr wrap="square" rtlCol="0">
              <a:spAutoFit/>
            </a:bodyPr>
            <a:lstStyle/>
            <a:p>
              <a:r>
                <a:rPr lang="en-GB" sz="1200" dirty="0">
                  <a:latin typeface="Lora" panose="02000503000000020004" pitchFamily="2" charset="77"/>
                </a:rPr>
                <a:t>Under Maintenance</a:t>
              </a:r>
            </a:p>
          </p:txBody>
        </p:sp>
      </p:grpSp>
      <p:sp>
        <p:nvSpPr>
          <p:cNvPr id="322" name="Rectangle 321">
            <a:hlinkClick r:id="rId52" action="ppaction://hlinksldjump"/>
            <a:extLst>
              <a:ext uri="{FF2B5EF4-FFF2-40B4-BE49-F238E27FC236}">
                <a16:creationId xmlns:a16="http://schemas.microsoft.com/office/drawing/2014/main" id="{02154E83-7F93-C64A-AEAB-DD5AC4B81D5B}"/>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9" name="Graphic 4" descr="Right pointing backhand index ">
            <a:extLst>
              <a:ext uri="{FF2B5EF4-FFF2-40B4-BE49-F238E27FC236}">
                <a16:creationId xmlns:a16="http://schemas.microsoft.com/office/drawing/2014/main" id="{5D96ABE5-0BF9-D741-862F-7F2FCBE42700}"/>
              </a:ext>
            </a:extLst>
          </p:cNvPr>
          <p:cNvSpPr/>
          <p:nvPr/>
        </p:nvSpPr>
        <p:spPr>
          <a:xfrm rot="16200000">
            <a:off x="5743494" y="825160"/>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sp>
        <p:nvSpPr>
          <p:cNvPr id="330" name="Rectangle 329">
            <a:hlinkClick r:id="rId53" action="ppaction://hlinksldjump"/>
            <a:extLst>
              <a:ext uri="{FF2B5EF4-FFF2-40B4-BE49-F238E27FC236}">
                <a16:creationId xmlns:a16="http://schemas.microsoft.com/office/drawing/2014/main" id="{7541FB42-7DB3-8D47-A5EA-1ABA373A9A9A}"/>
              </a:ext>
            </a:extLst>
          </p:cNvPr>
          <p:cNvSpPr/>
          <p:nvPr/>
        </p:nvSpPr>
        <p:spPr>
          <a:xfrm>
            <a:off x="5496738" y="-12907"/>
            <a:ext cx="1361262" cy="934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1" name="Subtitle 1">
            <a:extLst>
              <a:ext uri="{FF2B5EF4-FFF2-40B4-BE49-F238E27FC236}">
                <a16:creationId xmlns:a16="http://schemas.microsoft.com/office/drawing/2014/main" id="{07F03E3B-57B0-224B-92B0-DEE00FB27D06}"/>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332" name="Subtitle 1">
            <a:extLst>
              <a:ext uri="{FF2B5EF4-FFF2-40B4-BE49-F238E27FC236}">
                <a16:creationId xmlns:a16="http://schemas.microsoft.com/office/drawing/2014/main" id="{EFFAB8DE-0D59-2C45-B919-96E9304126E5}"/>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333" name="Subtitle 1">
            <a:extLst>
              <a:ext uri="{FF2B5EF4-FFF2-40B4-BE49-F238E27FC236}">
                <a16:creationId xmlns:a16="http://schemas.microsoft.com/office/drawing/2014/main" id="{29881E63-8A8A-DF46-B867-426B4CA47200}"/>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334" name="Subtitle 1">
            <a:extLst>
              <a:ext uri="{FF2B5EF4-FFF2-40B4-BE49-F238E27FC236}">
                <a16:creationId xmlns:a16="http://schemas.microsoft.com/office/drawing/2014/main" id="{4A1B6B48-D43D-F445-909B-7A9593CA3283}"/>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335" name="Subtitle 1">
            <a:extLst>
              <a:ext uri="{FF2B5EF4-FFF2-40B4-BE49-F238E27FC236}">
                <a16:creationId xmlns:a16="http://schemas.microsoft.com/office/drawing/2014/main" id="{5D77DB4F-EFE4-A548-B079-0B66872B18FB}"/>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336" name="Picture 335">
            <a:extLst>
              <a:ext uri="{FF2B5EF4-FFF2-40B4-BE49-F238E27FC236}">
                <a16:creationId xmlns:a16="http://schemas.microsoft.com/office/drawing/2014/main" id="{44D3D779-5114-4549-B3C2-8E89B664E0A5}"/>
              </a:ext>
            </a:extLst>
          </p:cNvPr>
          <p:cNvPicPr>
            <a:picLocks noChangeAspect="1"/>
          </p:cNvPicPr>
          <p:nvPr/>
        </p:nvPicPr>
        <p:blipFill rotWithShape="1">
          <a:blip r:embed="rId54">
            <a:extLst>
              <a:ext uri="{BEBA8EAE-BF5A-486C-A8C5-ECC9F3942E4B}">
                <a14:imgProps xmlns:a14="http://schemas.microsoft.com/office/drawing/2010/main">
                  <a14:imgLayer r:embed="rId55">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Tree>
    <p:extLst>
      <p:ext uri="{BB962C8B-B14F-4D97-AF65-F5344CB8AC3E}">
        <p14:creationId xmlns:p14="http://schemas.microsoft.com/office/powerpoint/2010/main" val="3632113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ubtitle 1">
            <a:extLst>
              <a:ext uri="{FF2B5EF4-FFF2-40B4-BE49-F238E27FC236}">
                <a16:creationId xmlns:a16="http://schemas.microsoft.com/office/drawing/2014/main" id="{7028B724-9D5D-7C4D-A801-9017475CF1AA}"/>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330" name="Subtitle 1">
            <a:extLst>
              <a:ext uri="{FF2B5EF4-FFF2-40B4-BE49-F238E27FC236}">
                <a16:creationId xmlns:a16="http://schemas.microsoft.com/office/drawing/2014/main" id="{F3CB9900-2888-DD4A-BA6C-C1F0964F1CDC}"/>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331" name="Subtitle 1">
            <a:extLst>
              <a:ext uri="{FF2B5EF4-FFF2-40B4-BE49-F238E27FC236}">
                <a16:creationId xmlns:a16="http://schemas.microsoft.com/office/drawing/2014/main" id="{C90368ED-8376-A543-8ED6-BD31328C444F}"/>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332" name="Subtitle 1">
            <a:extLst>
              <a:ext uri="{FF2B5EF4-FFF2-40B4-BE49-F238E27FC236}">
                <a16:creationId xmlns:a16="http://schemas.microsoft.com/office/drawing/2014/main" id="{E746748C-E3B4-F545-BB16-2EB9AFF7FABF}"/>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333" name="Subtitle 1">
            <a:extLst>
              <a:ext uri="{FF2B5EF4-FFF2-40B4-BE49-F238E27FC236}">
                <a16:creationId xmlns:a16="http://schemas.microsoft.com/office/drawing/2014/main" id="{5E3CCB02-E71E-2943-A8DF-A1B56FFA6ABA}"/>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334" name="Picture 333">
            <a:extLst>
              <a:ext uri="{FF2B5EF4-FFF2-40B4-BE49-F238E27FC236}">
                <a16:creationId xmlns:a16="http://schemas.microsoft.com/office/drawing/2014/main" id="{198CC109-A034-D54E-85E3-43FBBF400DF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a:prstGeom prst="rect">
            <a:avLst/>
          </a:prstGeom>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hlinkClick r:id="rId7" action="ppaction://hlinksldjump"/>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5">
            <a:extLst>
              <a:ext uri="{BEBA8EAE-BF5A-486C-A8C5-ECC9F3942E4B}">
                <a14:imgProps xmlns:a14="http://schemas.microsoft.com/office/drawing/2010/main">
                  <a14:imgLayer r:embed="rId8">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13">
            <a:alphaModFix/>
            <a:duotone>
              <a:schemeClr val="accent3">
                <a:shade val="45000"/>
                <a:satMod val="135000"/>
              </a:schemeClr>
              <a:prstClr val="white"/>
            </a:duotone>
            <a:extLst>
              <a:ext uri="{BEBA8EAE-BF5A-486C-A8C5-ECC9F3942E4B}">
                <a14:imgProps xmlns:a14="http://schemas.microsoft.com/office/drawing/2010/main">
                  <a14:imgLayer r:embed="rId14">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8"/>
            <a:ext cx="2398492" cy="1354457"/>
            <a:chOff x="74211" y="4092984"/>
            <a:chExt cx="2398492" cy="1354457"/>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4"/>
              <a:ext cx="1956214" cy="13544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15">
              <a:lum bright="70000" contrast="-70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051" y="4824281"/>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321359" y="4831462"/>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20">
              <a:lum bright="70000" contrast="-70000"/>
              <a:extLst>
                <a:ext uri="{BEBA8EAE-BF5A-486C-A8C5-ECC9F3942E4B}">
                  <a14:imgProps xmlns:a14="http://schemas.microsoft.com/office/drawing/2010/main">
                    <a14:imgLayer r:embed="rId21">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69129" y="3945959"/>
            <a:ext cx="2089569"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TextBox 170">
            <a:extLst>
              <a:ext uri="{FF2B5EF4-FFF2-40B4-BE49-F238E27FC236}">
                <a16:creationId xmlns:a16="http://schemas.microsoft.com/office/drawing/2014/main" id="{915299F0-9F6C-DF49-8619-A8E0A03084DF}"/>
              </a:ext>
            </a:extLst>
          </p:cNvPr>
          <p:cNvSpPr txBox="1"/>
          <p:nvPr/>
        </p:nvSpPr>
        <p:spPr>
          <a:xfrm>
            <a:off x="3981727" y="285357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2.30p.m–</a:t>
            </a:r>
          </a:p>
          <a:p>
            <a:r>
              <a:rPr lang="en-GB" sz="900" b="1" i="1" dirty="0">
                <a:solidFill>
                  <a:schemeClr val="bg1"/>
                </a:solidFill>
                <a:latin typeface="Lora" panose="02000503000000020004" pitchFamily="2" charset="77"/>
                <a:ea typeface="Roboto" panose="02000000000000000000" pitchFamily="2" charset="0"/>
              </a:rPr>
              <a:t>3.00p.m</a:t>
            </a:r>
          </a:p>
        </p:txBody>
      </p:sp>
      <p:sp>
        <p:nvSpPr>
          <p:cNvPr id="172" name="TextBox 171">
            <a:extLst>
              <a:ext uri="{FF2B5EF4-FFF2-40B4-BE49-F238E27FC236}">
                <a16:creationId xmlns:a16="http://schemas.microsoft.com/office/drawing/2014/main" id="{C44F5CAA-4617-B04C-A8B6-EB0ED2AC4F95}"/>
              </a:ext>
            </a:extLst>
          </p:cNvPr>
          <p:cNvSpPr txBox="1"/>
          <p:nvPr/>
        </p:nvSpPr>
        <p:spPr>
          <a:xfrm>
            <a:off x="5992905" y="415016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73" name="TextBox 172">
            <a:extLst>
              <a:ext uri="{FF2B5EF4-FFF2-40B4-BE49-F238E27FC236}">
                <a16:creationId xmlns:a16="http://schemas.microsoft.com/office/drawing/2014/main" id="{1A67EE54-6E3F-994E-A677-D6E12A16E297}"/>
              </a:ext>
            </a:extLst>
          </p:cNvPr>
          <p:cNvSpPr txBox="1"/>
          <p:nvPr/>
        </p:nvSpPr>
        <p:spPr>
          <a:xfrm>
            <a:off x="6067629" y="526099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4.10p.m–</a:t>
            </a:r>
          </a:p>
          <a:p>
            <a:r>
              <a:rPr lang="en-GB" sz="900" b="1" i="1" dirty="0">
                <a:solidFill>
                  <a:schemeClr val="bg1"/>
                </a:solidFill>
                <a:latin typeface="Lora" panose="02000503000000020004" pitchFamily="2" charset="77"/>
                <a:ea typeface="Roboto" panose="02000000000000000000" pitchFamily="2" charset="0"/>
              </a:rPr>
              <a:t>5.50p.m</a:t>
            </a:r>
          </a:p>
        </p:txBody>
      </p:sp>
      <p:sp>
        <p:nvSpPr>
          <p:cNvPr id="174" name="TextBox 173">
            <a:extLst>
              <a:ext uri="{FF2B5EF4-FFF2-40B4-BE49-F238E27FC236}">
                <a16:creationId xmlns:a16="http://schemas.microsoft.com/office/drawing/2014/main" id="{926A20B7-4A64-494F-AB84-B1313AC3A5F1}"/>
              </a:ext>
            </a:extLst>
          </p:cNvPr>
          <p:cNvSpPr txBox="1"/>
          <p:nvPr/>
        </p:nvSpPr>
        <p:spPr>
          <a:xfrm>
            <a:off x="5906300" y="632882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6.00p.m–</a:t>
            </a:r>
          </a:p>
          <a:p>
            <a:r>
              <a:rPr lang="en-GB" sz="900" b="1" i="1">
                <a:solidFill>
                  <a:schemeClr val="bg1"/>
                </a:solidFill>
                <a:latin typeface="Lora" panose="02000503000000020004" pitchFamily="2" charset="77"/>
                <a:ea typeface="Roboto" panose="02000000000000000000" pitchFamily="2" charset="0"/>
              </a:rPr>
              <a:t>6.30p</a:t>
            </a:r>
            <a:r>
              <a:rPr lang="en-GB" sz="900" b="1" i="1" dirty="0">
                <a:solidFill>
                  <a:schemeClr val="bg1"/>
                </a:solidFill>
                <a:latin typeface="Lora" panose="02000503000000020004" pitchFamily="2" charset="77"/>
                <a:ea typeface="Roboto" panose="02000000000000000000" pitchFamily="2" charset="0"/>
              </a:rPr>
              <a:t>.m</a:t>
            </a:r>
          </a:p>
        </p:txBody>
      </p:sp>
      <p:sp>
        <p:nvSpPr>
          <p:cNvPr id="175" name="Rectangle 174">
            <a:hlinkClick r:id="rId22" action="ppaction://hlinksldjump"/>
            <a:extLst>
              <a:ext uri="{FF2B5EF4-FFF2-40B4-BE49-F238E27FC236}">
                <a16:creationId xmlns:a16="http://schemas.microsoft.com/office/drawing/2014/main" id="{6FE0A0E8-BA19-EF43-8FB9-DDFDC315F3A8}"/>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9" name="Group 178">
            <a:extLst>
              <a:ext uri="{FF2B5EF4-FFF2-40B4-BE49-F238E27FC236}">
                <a16:creationId xmlns:a16="http://schemas.microsoft.com/office/drawing/2014/main" id="{3E249ED9-CCC4-554D-953B-F43784F87C94}"/>
              </a:ext>
            </a:extLst>
          </p:cNvPr>
          <p:cNvGrpSpPr/>
          <p:nvPr/>
        </p:nvGrpSpPr>
        <p:grpSpPr>
          <a:xfrm>
            <a:off x="74211" y="1785535"/>
            <a:ext cx="5093139" cy="8319276"/>
            <a:chOff x="74211" y="1785535"/>
            <a:chExt cx="5093139" cy="8319276"/>
          </a:xfrm>
        </p:grpSpPr>
        <p:grpSp>
          <p:nvGrpSpPr>
            <p:cNvPr id="180" name="Group 179">
              <a:extLst>
                <a:ext uri="{FF2B5EF4-FFF2-40B4-BE49-F238E27FC236}">
                  <a16:creationId xmlns:a16="http://schemas.microsoft.com/office/drawing/2014/main" id="{3B5F5B6F-8F0A-CD43-9591-E8AD3FA5A1C2}"/>
                </a:ext>
              </a:extLst>
            </p:cNvPr>
            <p:cNvGrpSpPr/>
            <p:nvPr/>
          </p:nvGrpSpPr>
          <p:grpSpPr>
            <a:xfrm>
              <a:off x="74211" y="1785535"/>
              <a:ext cx="5093139" cy="6637721"/>
              <a:chOff x="74211" y="1785535"/>
              <a:chExt cx="5093139" cy="6637721"/>
            </a:xfrm>
          </p:grpSpPr>
          <p:grpSp>
            <p:nvGrpSpPr>
              <p:cNvPr id="223" name="Group 222">
                <a:extLst>
                  <a:ext uri="{FF2B5EF4-FFF2-40B4-BE49-F238E27FC236}">
                    <a16:creationId xmlns:a16="http://schemas.microsoft.com/office/drawing/2014/main" id="{B680186A-9147-C248-800F-7CF21186B23F}"/>
                  </a:ext>
                </a:extLst>
              </p:cNvPr>
              <p:cNvGrpSpPr/>
              <p:nvPr/>
            </p:nvGrpSpPr>
            <p:grpSpPr>
              <a:xfrm>
                <a:off x="74211" y="5196268"/>
                <a:ext cx="2423482" cy="1530006"/>
                <a:chOff x="74211" y="5196268"/>
                <a:chExt cx="2423482" cy="1530006"/>
              </a:xfrm>
            </p:grpSpPr>
            <p:sp>
              <p:nvSpPr>
                <p:cNvPr id="309" name="Rectangle 308">
                  <a:extLst>
                    <a:ext uri="{FF2B5EF4-FFF2-40B4-BE49-F238E27FC236}">
                      <a16:creationId xmlns:a16="http://schemas.microsoft.com/office/drawing/2014/main" id="{100C6B06-96B2-A241-9620-E8AED242D5E3}"/>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0" name="Picture 16" descr="Everything Harry Potter at Hong Kong&amp;#39;s new café! | theHive.Asia">
                  <a:extLst>
                    <a:ext uri="{FF2B5EF4-FFF2-40B4-BE49-F238E27FC236}">
                      <a16:creationId xmlns:a16="http://schemas.microsoft.com/office/drawing/2014/main" id="{12C06F5E-5722-C643-BCCA-4FCBA4AE526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a:extLst>
                    <a:ext uri="{FF2B5EF4-FFF2-40B4-BE49-F238E27FC236}">
                      <a16:creationId xmlns:a16="http://schemas.microsoft.com/office/drawing/2014/main" id="{A90DE6DF-ED07-6647-876F-A7C4524F7E7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312" name="TextBox 311">
                  <a:extLst>
                    <a:ext uri="{FF2B5EF4-FFF2-40B4-BE49-F238E27FC236}">
                      <a16:creationId xmlns:a16="http://schemas.microsoft.com/office/drawing/2014/main" id="{A7D63589-4FA7-4B4D-B820-94B2DF478092}"/>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313" name="Oval 312">
                  <a:extLst>
                    <a:ext uri="{FF2B5EF4-FFF2-40B4-BE49-F238E27FC236}">
                      <a16:creationId xmlns:a16="http://schemas.microsoft.com/office/drawing/2014/main" id="{79E2E5A2-25AD-6E47-A2FA-03208A30E9FB}"/>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4" name="Oval 313">
                  <a:extLst>
                    <a:ext uri="{FF2B5EF4-FFF2-40B4-BE49-F238E27FC236}">
                      <a16:creationId xmlns:a16="http://schemas.microsoft.com/office/drawing/2014/main" id="{6A0C7460-3397-694D-BB06-CBDE1A040E61}"/>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315" name="Group 314">
                  <a:extLst>
                    <a:ext uri="{FF2B5EF4-FFF2-40B4-BE49-F238E27FC236}">
                      <a16:creationId xmlns:a16="http://schemas.microsoft.com/office/drawing/2014/main" id="{0227C65F-03B9-2A43-9515-22A17B5CBE22}"/>
                    </a:ext>
                  </a:extLst>
                </p:cNvPr>
                <p:cNvGrpSpPr/>
                <p:nvPr/>
              </p:nvGrpSpPr>
              <p:grpSpPr>
                <a:xfrm>
                  <a:off x="179440" y="6304917"/>
                  <a:ext cx="1265441" cy="281764"/>
                  <a:chOff x="162932" y="6330266"/>
                  <a:chExt cx="1265441" cy="281764"/>
                </a:xfrm>
              </p:grpSpPr>
              <p:pic>
                <p:nvPicPr>
                  <p:cNvPr id="316" name="Picture 2" descr="Late Icon #309591 - Free Icons Library">
                    <a:extLst>
                      <a:ext uri="{FF2B5EF4-FFF2-40B4-BE49-F238E27FC236}">
                        <a16:creationId xmlns:a16="http://schemas.microsoft.com/office/drawing/2014/main" id="{A09E5E60-B3A4-A449-83F7-A28342BC425A}"/>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8" descr="Clock circular outline - Free Tools and utensils icons">
                    <a:extLst>
                      <a:ext uri="{FF2B5EF4-FFF2-40B4-BE49-F238E27FC236}">
                        <a16:creationId xmlns:a16="http://schemas.microsoft.com/office/drawing/2014/main" id="{2A366E48-DD7C-264C-8534-2F4E3F5C85B8}"/>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18" name="TextBox 317">
                    <a:extLst>
                      <a:ext uri="{FF2B5EF4-FFF2-40B4-BE49-F238E27FC236}">
                        <a16:creationId xmlns:a16="http://schemas.microsoft.com/office/drawing/2014/main" id="{9E9BE47D-2D8C-E549-BB0C-820138BC6710}"/>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319" name="TextBox 318">
                    <a:extLst>
                      <a:ext uri="{FF2B5EF4-FFF2-40B4-BE49-F238E27FC236}">
                        <a16:creationId xmlns:a16="http://schemas.microsoft.com/office/drawing/2014/main" id="{80C1E5F0-69A5-B24E-8318-EF15664AB2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224" name="Group 223">
                <a:extLst>
                  <a:ext uri="{FF2B5EF4-FFF2-40B4-BE49-F238E27FC236}">
                    <a16:creationId xmlns:a16="http://schemas.microsoft.com/office/drawing/2014/main" id="{90C16182-39FF-624F-99A6-E9EBD60F4086}"/>
                  </a:ext>
                </a:extLst>
              </p:cNvPr>
              <p:cNvGrpSpPr/>
              <p:nvPr/>
            </p:nvGrpSpPr>
            <p:grpSpPr>
              <a:xfrm>
                <a:off x="74211" y="3486483"/>
                <a:ext cx="2397466" cy="1534781"/>
                <a:chOff x="74211" y="3486483"/>
                <a:chExt cx="2397466" cy="1534781"/>
              </a:xfrm>
            </p:grpSpPr>
            <p:sp>
              <p:nvSpPr>
                <p:cNvPr id="296" name="Rectangle 295">
                  <a:extLst>
                    <a:ext uri="{FF2B5EF4-FFF2-40B4-BE49-F238E27FC236}">
                      <a16:creationId xmlns:a16="http://schemas.microsoft.com/office/drawing/2014/main" id="{40283AC5-6C7E-DC4F-97A6-A68B1DAFBC75}"/>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7" name="Picture 2" descr="Singapore river rapid ride">
                  <a:extLst>
                    <a:ext uri="{FF2B5EF4-FFF2-40B4-BE49-F238E27FC236}">
                      <a16:creationId xmlns:a16="http://schemas.microsoft.com/office/drawing/2014/main" id="{5F56E690-A756-0643-A615-C8013FB529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298" name="Oval 297">
                  <a:extLst>
                    <a:ext uri="{FF2B5EF4-FFF2-40B4-BE49-F238E27FC236}">
                      <a16:creationId xmlns:a16="http://schemas.microsoft.com/office/drawing/2014/main" id="{383EC031-7978-594F-9D67-2E95B82E0581}"/>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9" name="Oval 298">
                  <a:extLst>
                    <a:ext uri="{FF2B5EF4-FFF2-40B4-BE49-F238E27FC236}">
                      <a16:creationId xmlns:a16="http://schemas.microsoft.com/office/drawing/2014/main" id="{8A016B35-FEDB-B44F-91D0-2DD234D8F244}"/>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00" name="Picture 10" descr="Height Limit Icons - Download Free Vector Icons | Noun Project">
                  <a:extLst>
                    <a:ext uri="{FF2B5EF4-FFF2-40B4-BE49-F238E27FC236}">
                      <a16:creationId xmlns:a16="http://schemas.microsoft.com/office/drawing/2014/main" id="{70FE27FE-36A3-C843-B9A4-2D53042FDEF5}"/>
                    </a:ext>
                  </a:extLst>
                </p:cNvPr>
                <p:cNvPicPr>
                  <a:picLocks noChangeAspect="1" noChangeArrowheads="1"/>
                </p:cNvPicPr>
                <p:nvPr/>
              </p:nvPicPr>
              <p:blipFill>
                <a:blip r:embed="rId15">
                  <a:lum bright="70000" contrast="-70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301" name="Group 300">
                  <a:extLst>
                    <a:ext uri="{FF2B5EF4-FFF2-40B4-BE49-F238E27FC236}">
                      <a16:creationId xmlns:a16="http://schemas.microsoft.com/office/drawing/2014/main" id="{DB60DD96-E799-574D-BCFD-2615F127B1AD}"/>
                    </a:ext>
                  </a:extLst>
                </p:cNvPr>
                <p:cNvGrpSpPr/>
                <p:nvPr/>
              </p:nvGrpSpPr>
              <p:grpSpPr>
                <a:xfrm>
                  <a:off x="198248" y="4556489"/>
                  <a:ext cx="1265441" cy="281764"/>
                  <a:chOff x="162932" y="6330266"/>
                  <a:chExt cx="1265441" cy="281764"/>
                </a:xfrm>
              </p:grpSpPr>
              <p:pic>
                <p:nvPicPr>
                  <p:cNvPr id="305" name="Picture 2" descr="Late Icon #309591 - Free Icons Library">
                    <a:extLst>
                      <a:ext uri="{FF2B5EF4-FFF2-40B4-BE49-F238E27FC236}">
                        <a16:creationId xmlns:a16="http://schemas.microsoft.com/office/drawing/2014/main" id="{8176F661-5EDD-974F-9132-916052983724}"/>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8" descr="Clock circular outline - Free Tools and utensils icons">
                    <a:extLst>
                      <a:ext uri="{FF2B5EF4-FFF2-40B4-BE49-F238E27FC236}">
                        <a16:creationId xmlns:a16="http://schemas.microsoft.com/office/drawing/2014/main" id="{5A2F0141-843A-AF41-9132-D237FA64A817}"/>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07" name="TextBox 306">
                    <a:extLst>
                      <a:ext uri="{FF2B5EF4-FFF2-40B4-BE49-F238E27FC236}">
                        <a16:creationId xmlns:a16="http://schemas.microsoft.com/office/drawing/2014/main" id="{1C79AE48-BFE5-3F4C-8FAC-BEC4071E05B3}"/>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308" name="TextBox 307">
                    <a:extLst>
                      <a:ext uri="{FF2B5EF4-FFF2-40B4-BE49-F238E27FC236}">
                        <a16:creationId xmlns:a16="http://schemas.microsoft.com/office/drawing/2014/main" id="{4E88BD97-C3CB-264E-8BB8-A7BF4298D9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302" name="TextBox 301">
                  <a:extLst>
                    <a:ext uri="{FF2B5EF4-FFF2-40B4-BE49-F238E27FC236}">
                      <a16:creationId xmlns:a16="http://schemas.microsoft.com/office/drawing/2014/main" id="{E5181EC8-7661-1A48-87B9-0740B867E8AA}"/>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303" name="TextBox 302">
                  <a:extLst>
                    <a:ext uri="{FF2B5EF4-FFF2-40B4-BE49-F238E27FC236}">
                      <a16:creationId xmlns:a16="http://schemas.microsoft.com/office/drawing/2014/main" id="{7C00BE0D-A8EF-7646-914B-CA71512004D3}"/>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304" name="TextBox 303">
                  <a:extLst>
                    <a:ext uri="{FF2B5EF4-FFF2-40B4-BE49-F238E27FC236}">
                      <a16:creationId xmlns:a16="http://schemas.microsoft.com/office/drawing/2014/main" id="{328E8C91-93A8-5749-8B0C-F50725FEFD9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25" name="Group 224">
                <a:extLst>
                  <a:ext uri="{FF2B5EF4-FFF2-40B4-BE49-F238E27FC236}">
                    <a16:creationId xmlns:a16="http://schemas.microsoft.com/office/drawing/2014/main" id="{9C7F221F-6448-F64F-A686-4F324CBE8831}"/>
                  </a:ext>
                </a:extLst>
              </p:cNvPr>
              <p:cNvGrpSpPr/>
              <p:nvPr/>
            </p:nvGrpSpPr>
            <p:grpSpPr>
              <a:xfrm>
                <a:off x="74211" y="1785535"/>
                <a:ext cx="2462397" cy="1515500"/>
                <a:chOff x="74211" y="1785535"/>
                <a:chExt cx="2462397" cy="1515500"/>
              </a:xfrm>
            </p:grpSpPr>
            <p:sp>
              <p:nvSpPr>
                <p:cNvPr id="262" name="Rectangle 261">
                  <a:extLst>
                    <a:ext uri="{FF2B5EF4-FFF2-40B4-BE49-F238E27FC236}">
                      <a16:creationId xmlns:a16="http://schemas.microsoft.com/office/drawing/2014/main" id="{C91C1D47-5067-F442-BBD1-422596BFD822}"/>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TextBox 262">
                  <a:extLst>
                    <a:ext uri="{FF2B5EF4-FFF2-40B4-BE49-F238E27FC236}">
                      <a16:creationId xmlns:a16="http://schemas.microsoft.com/office/drawing/2014/main" id="{547F2CC9-5610-5848-A00D-83FB8FE44A5D}"/>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267" name="TextBox 266">
                  <a:extLst>
                    <a:ext uri="{FF2B5EF4-FFF2-40B4-BE49-F238E27FC236}">
                      <a16:creationId xmlns:a16="http://schemas.microsoft.com/office/drawing/2014/main" id="{E7164D92-A0E4-BF4F-8A97-92B0D38E225A}"/>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269" name="Group 268">
                  <a:extLst>
                    <a:ext uri="{FF2B5EF4-FFF2-40B4-BE49-F238E27FC236}">
                      <a16:creationId xmlns:a16="http://schemas.microsoft.com/office/drawing/2014/main" id="{CE560571-06AF-6E49-BC92-ED7B87A05711}"/>
                    </a:ext>
                  </a:extLst>
                </p:cNvPr>
                <p:cNvGrpSpPr/>
                <p:nvPr/>
              </p:nvGrpSpPr>
              <p:grpSpPr>
                <a:xfrm>
                  <a:off x="240394" y="2350445"/>
                  <a:ext cx="1633910" cy="514925"/>
                  <a:chOff x="0" y="933685"/>
                  <a:chExt cx="6899910" cy="2924628"/>
                </a:xfrm>
              </p:grpSpPr>
              <p:pic>
                <p:nvPicPr>
                  <p:cNvPr id="294" name="Picture 4" descr="World of Wizardry, The Shambles Harry Potter">
                    <a:extLst>
                      <a:ext uri="{FF2B5EF4-FFF2-40B4-BE49-F238E27FC236}">
                        <a16:creationId xmlns:a16="http://schemas.microsoft.com/office/drawing/2014/main" id="{39B84E74-A6D3-D84D-A7F5-43E3B5337BC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295" name="Rectangle 294">
                    <a:extLst>
                      <a:ext uri="{FF2B5EF4-FFF2-40B4-BE49-F238E27FC236}">
                        <a16:creationId xmlns:a16="http://schemas.microsoft.com/office/drawing/2014/main" id="{ACA18FAA-9CFA-9544-B8D7-7DD8E5613A46}"/>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0" name="TextBox 269">
                  <a:extLst>
                    <a:ext uri="{FF2B5EF4-FFF2-40B4-BE49-F238E27FC236}">
                      <a16:creationId xmlns:a16="http://schemas.microsoft.com/office/drawing/2014/main" id="{5FFBA7D8-2D33-8C43-9331-FE360710B818}"/>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271" name="Oval 270">
                  <a:extLst>
                    <a:ext uri="{FF2B5EF4-FFF2-40B4-BE49-F238E27FC236}">
                      <a16:creationId xmlns:a16="http://schemas.microsoft.com/office/drawing/2014/main" id="{85EEE0E0-7F3D-8046-B088-19C3937CFF87}"/>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2" name="Oval 271">
                  <a:extLst>
                    <a:ext uri="{FF2B5EF4-FFF2-40B4-BE49-F238E27FC236}">
                      <a16:creationId xmlns:a16="http://schemas.microsoft.com/office/drawing/2014/main" id="{6E55EF94-893B-CF48-8603-775762676D3E}"/>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289" name="Group 288">
                  <a:extLst>
                    <a:ext uri="{FF2B5EF4-FFF2-40B4-BE49-F238E27FC236}">
                      <a16:creationId xmlns:a16="http://schemas.microsoft.com/office/drawing/2014/main" id="{F9A3E018-7F0E-144C-BB92-EDEDE21C5AA9}"/>
                    </a:ext>
                  </a:extLst>
                </p:cNvPr>
                <p:cNvGrpSpPr/>
                <p:nvPr/>
              </p:nvGrpSpPr>
              <p:grpSpPr>
                <a:xfrm>
                  <a:off x="205666" y="3005764"/>
                  <a:ext cx="1265441" cy="281764"/>
                  <a:chOff x="162932" y="6330266"/>
                  <a:chExt cx="1265441" cy="281764"/>
                </a:xfrm>
              </p:grpSpPr>
              <p:pic>
                <p:nvPicPr>
                  <p:cNvPr id="290" name="Picture 2" descr="Late Icon #309591 - Free Icons Library">
                    <a:extLst>
                      <a:ext uri="{FF2B5EF4-FFF2-40B4-BE49-F238E27FC236}">
                        <a16:creationId xmlns:a16="http://schemas.microsoft.com/office/drawing/2014/main" id="{82F83959-526D-AA4C-AB2F-AC9CEFBE2D3D}"/>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8" descr="Clock circular outline - Free Tools and utensils icons">
                    <a:extLst>
                      <a:ext uri="{FF2B5EF4-FFF2-40B4-BE49-F238E27FC236}">
                        <a16:creationId xmlns:a16="http://schemas.microsoft.com/office/drawing/2014/main" id="{FECFC39F-AFFB-5640-B01C-79E1122889FE}"/>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92" name="TextBox 291">
                    <a:extLst>
                      <a:ext uri="{FF2B5EF4-FFF2-40B4-BE49-F238E27FC236}">
                        <a16:creationId xmlns:a16="http://schemas.microsoft.com/office/drawing/2014/main" id="{B90E56EB-81F3-8A4C-8AE0-D6FCAB0999F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93" name="TextBox 292">
                    <a:extLst>
                      <a:ext uri="{FF2B5EF4-FFF2-40B4-BE49-F238E27FC236}">
                        <a16:creationId xmlns:a16="http://schemas.microsoft.com/office/drawing/2014/main" id="{EFAB500C-7CF8-3E4F-B333-C698B4EC84B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226" name="Group 225">
                <a:extLst>
                  <a:ext uri="{FF2B5EF4-FFF2-40B4-BE49-F238E27FC236}">
                    <a16:creationId xmlns:a16="http://schemas.microsoft.com/office/drawing/2014/main" id="{4EF813C2-02FC-6645-8FA0-1BDDD1837E07}"/>
                  </a:ext>
                </a:extLst>
              </p:cNvPr>
              <p:cNvGrpSpPr/>
              <p:nvPr/>
            </p:nvGrpSpPr>
            <p:grpSpPr>
              <a:xfrm>
                <a:off x="96154" y="6906052"/>
                <a:ext cx="5071196" cy="1517204"/>
                <a:chOff x="96154" y="6906052"/>
                <a:chExt cx="5071196" cy="1517204"/>
              </a:xfrm>
            </p:grpSpPr>
            <p:grpSp>
              <p:nvGrpSpPr>
                <p:cNvPr id="250" name="Group 249">
                  <a:extLst>
                    <a:ext uri="{FF2B5EF4-FFF2-40B4-BE49-F238E27FC236}">
                      <a16:creationId xmlns:a16="http://schemas.microsoft.com/office/drawing/2014/main" id="{696A76E8-D086-754B-9F0D-A3A17EE60144}"/>
                    </a:ext>
                  </a:extLst>
                </p:cNvPr>
                <p:cNvGrpSpPr/>
                <p:nvPr/>
              </p:nvGrpSpPr>
              <p:grpSpPr>
                <a:xfrm>
                  <a:off x="96154" y="6906052"/>
                  <a:ext cx="2589875" cy="1503331"/>
                  <a:chOff x="96154" y="6906052"/>
                  <a:chExt cx="2589875" cy="1503331"/>
                </a:xfrm>
              </p:grpSpPr>
              <p:sp>
                <p:nvSpPr>
                  <p:cNvPr id="252" name="Rectangle 251">
                    <a:extLst>
                      <a:ext uri="{FF2B5EF4-FFF2-40B4-BE49-F238E27FC236}">
                        <a16:creationId xmlns:a16="http://schemas.microsoft.com/office/drawing/2014/main" id="{AEEE0F9F-6867-C944-8272-253C9B16315E}"/>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3" name="Group 252">
                    <a:extLst>
                      <a:ext uri="{FF2B5EF4-FFF2-40B4-BE49-F238E27FC236}">
                        <a16:creationId xmlns:a16="http://schemas.microsoft.com/office/drawing/2014/main" id="{704CFF74-4197-B145-8857-FEDB6C15D519}"/>
                      </a:ext>
                    </a:extLst>
                  </p:cNvPr>
                  <p:cNvGrpSpPr/>
                  <p:nvPr/>
                </p:nvGrpSpPr>
                <p:grpSpPr>
                  <a:xfrm>
                    <a:off x="120957" y="6978274"/>
                    <a:ext cx="2565072" cy="449635"/>
                    <a:chOff x="92535" y="6920001"/>
                    <a:chExt cx="2565072" cy="449635"/>
                  </a:xfrm>
                </p:grpSpPr>
                <p:sp>
                  <p:nvSpPr>
                    <p:cNvPr id="260" name="TextBox 259">
                      <a:extLst>
                        <a:ext uri="{FF2B5EF4-FFF2-40B4-BE49-F238E27FC236}">
                          <a16:creationId xmlns:a16="http://schemas.microsoft.com/office/drawing/2014/main" id="{15208AEB-7A81-E347-A718-90E7A759C787}"/>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61" name="TextBox 260">
                      <a:extLst>
                        <a:ext uri="{FF2B5EF4-FFF2-40B4-BE49-F238E27FC236}">
                          <a16:creationId xmlns:a16="http://schemas.microsoft.com/office/drawing/2014/main" id="{E5BB8C85-8773-614E-906C-5769DEC90FFF}"/>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254" name="Picture 2" descr="THE WIZARDING WORLD OF HARRY POTTER™ | Universal Studios Japan | USJ">
                    <a:extLst>
                      <a:ext uri="{FF2B5EF4-FFF2-40B4-BE49-F238E27FC236}">
                        <a16:creationId xmlns:a16="http://schemas.microsoft.com/office/drawing/2014/main" id="{78046B8C-0829-2B41-BCE5-12E2E5A84E9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255" name="Group 254">
                    <a:extLst>
                      <a:ext uri="{FF2B5EF4-FFF2-40B4-BE49-F238E27FC236}">
                        <a16:creationId xmlns:a16="http://schemas.microsoft.com/office/drawing/2014/main" id="{3036AAD2-9B47-6D40-8DD0-B86C14A949C7}"/>
                      </a:ext>
                    </a:extLst>
                  </p:cNvPr>
                  <p:cNvGrpSpPr/>
                  <p:nvPr/>
                </p:nvGrpSpPr>
                <p:grpSpPr>
                  <a:xfrm>
                    <a:off x="238628" y="8030038"/>
                    <a:ext cx="624226" cy="281764"/>
                    <a:chOff x="161189" y="6312288"/>
                    <a:chExt cx="624226" cy="281764"/>
                  </a:xfrm>
                </p:grpSpPr>
                <p:pic>
                  <p:nvPicPr>
                    <p:cNvPr id="258" name="Picture 2" descr="Late Icon #309591 - Free Icons Library">
                      <a:extLst>
                        <a:ext uri="{FF2B5EF4-FFF2-40B4-BE49-F238E27FC236}">
                          <a16:creationId xmlns:a16="http://schemas.microsoft.com/office/drawing/2014/main" id="{6E63BB3A-644C-6B45-9548-10172178E5CA}"/>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4FFF13FC-FF8C-8643-A779-31D06EF1E70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256" name="Oval 255">
                    <a:extLst>
                      <a:ext uri="{FF2B5EF4-FFF2-40B4-BE49-F238E27FC236}">
                        <a16:creationId xmlns:a16="http://schemas.microsoft.com/office/drawing/2014/main" id="{ACB12F9A-6F15-174C-9536-73B63B528D85}"/>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7" name="Oval 256">
                    <a:extLst>
                      <a:ext uri="{FF2B5EF4-FFF2-40B4-BE49-F238E27FC236}">
                        <a16:creationId xmlns:a16="http://schemas.microsoft.com/office/drawing/2014/main" id="{B3D0984A-C82F-DA4C-9337-56E740EDB53C}"/>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51" name="TextBox 250">
                  <a:extLst>
                    <a:ext uri="{FF2B5EF4-FFF2-40B4-BE49-F238E27FC236}">
                      <a16:creationId xmlns:a16="http://schemas.microsoft.com/office/drawing/2014/main" id="{94089BC0-89AB-3F4D-8513-B927AD218ACE}"/>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227" name="Group 226">
                <a:extLst>
                  <a:ext uri="{FF2B5EF4-FFF2-40B4-BE49-F238E27FC236}">
                    <a16:creationId xmlns:a16="http://schemas.microsoft.com/office/drawing/2014/main" id="{3F25BA56-23AB-E049-AA65-617B41213D38}"/>
                  </a:ext>
                </a:extLst>
              </p:cNvPr>
              <p:cNvGrpSpPr/>
              <p:nvPr/>
            </p:nvGrpSpPr>
            <p:grpSpPr>
              <a:xfrm>
                <a:off x="186349" y="2634807"/>
                <a:ext cx="1900352" cy="5714863"/>
                <a:chOff x="186349" y="2634807"/>
                <a:chExt cx="1900352" cy="5714863"/>
              </a:xfrm>
            </p:grpSpPr>
            <p:pic>
              <p:nvPicPr>
                <p:cNvPr id="228" name="Picture 2" descr="Halal Malaysia Logo Vector (.EPS) Free Download">
                  <a:extLst>
                    <a:ext uri="{FF2B5EF4-FFF2-40B4-BE49-F238E27FC236}">
                      <a16:creationId xmlns:a16="http://schemas.microsoft.com/office/drawing/2014/main" id="{70454157-DB01-CA4C-9406-DEB4263EB779}"/>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6" descr="Plant Based Icons - Download Free Vector Icons | Noun Project">
                  <a:extLst>
                    <a:ext uri="{FF2B5EF4-FFF2-40B4-BE49-F238E27FC236}">
                      <a16:creationId xmlns:a16="http://schemas.microsoft.com/office/drawing/2014/main" id="{18E602BB-ADC9-C744-A5E8-F8D4A9EEAF57}"/>
                    </a:ext>
                  </a:extLst>
                </p:cNvPr>
                <p:cNvPicPr>
                  <a:picLocks noChangeAspect="1" noChangeArrowheads="1"/>
                </p:cNvPicPr>
                <p:nvPr/>
              </p:nvPicPr>
              <p:blipFill>
                <a:blip r:embed="rId20">
                  <a:lum bright="70000" contrast="-70000"/>
                  <a:extLst>
                    <a:ext uri="{BEBA8EAE-BF5A-486C-A8C5-ECC9F3942E4B}">
                      <a14:imgProps xmlns:a14="http://schemas.microsoft.com/office/drawing/2010/main">
                        <a14:imgLayer r:embed="rId21">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29">
                  <a:extLst>
                    <a:ext uri="{FF2B5EF4-FFF2-40B4-BE49-F238E27FC236}">
                      <a16:creationId xmlns:a16="http://schemas.microsoft.com/office/drawing/2014/main" id="{61B92695-0830-7F47-B156-F7CA6BD57F3D}"/>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Lst>
                </a:blip>
                <a:stretch>
                  <a:fillRect/>
                </a:stretch>
              </p:blipFill>
              <p:spPr>
                <a:xfrm>
                  <a:off x="1235923" y="7865730"/>
                  <a:ext cx="365025" cy="294199"/>
                </a:xfrm>
                <a:prstGeom prst="rect">
                  <a:avLst/>
                </a:prstGeom>
              </p:spPr>
            </p:pic>
            <p:pic>
              <p:nvPicPr>
                <p:cNvPr id="231" name="Picture 230">
                  <a:extLst>
                    <a:ext uri="{FF2B5EF4-FFF2-40B4-BE49-F238E27FC236}">
                      <a16:creationId xmlns:a16="http://schemas.microsoft.com/office/drawing/2014/main" id="{E6483BC4-D44D-0841-AC66-9D9D18401041}"/>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232" name="Picture 231">
                  <a:extLst>
                    <a:ext uri="{FF2B5EF4-FFF2-40B4-BE49-F238E27FC236}">
                      <a16:creationId xmlns:a16="http://schemas.microsoft.com/office/drawing/2014/main" id="{1AF6573B-873F-DD49-9D07-42CB087EC590}"/>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233" name="Picture 232">
                  <a:extLst>
                    <a:ext uri="{FF2B5EF4-FFF2-40B4-BE49-F238E27FC236}">
                      <a16:creationId xmlns:a16="http://schemas.microsoft.com/office/drawing/2014/main" id="{A8E36030-E798-9647-9377-10AB46DD3D82}"/>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239" name="Picture 238">
                  <a:extLst>
                    <a:ext uri="{FF2B5EF4-FFF2-40B4-BE49-F238E27FC236}">
                      <a16:creationId xmlns:a16="http://schemas.microsoft.com/office/drawing/2014/main" id="{D2A61208-73CB-2547-AA98-6F0AF3850ED7}"/>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242" name="Picture 241">
                  <a:extLst>
                    <a:ext uri="{FF2B5EF4-FFF2-40B4-BE49-F238E27FC236}">
                      <a16:creationId xmlns:a16="http://schemas.microsoft.com/office/drawing/2014/main" id="{A850BB5C-BFA5-7E4D-9B2B-68B6616F2D92}"/>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243" name="Picture 242">
                  <a:extLst>
                    <a:ext uri="{FF2B5EF4-FFF2-40B4-BE49-F238E27FC236}">
                      <a16:creationId xmlns:a16="http://schemas.microsoft.com/office/drawing/2014/main" id="{FB483068-BD9F-1D44-A918-EA3F3E37827D}"/>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249" name="Picture 248">
                  <a:extLst>
                    <a:ext uri="{FF2B5EF4-FFF2-40B4-BE49-F238E27FC236}">
                      <a16:creationId xmlns:a16="http://schemas.microsoft.com/office/drawing/2014/main" id="{963DABD6-F4A9-8841-8383-4227A7956E7F}"/>
                    </a:ext>
                  </a:extLst>
                </p:cNvPr>
                <p:cNvPicPr>
                  <a:picLocks noChangeAspect="1"/>
                </p:cNvPicPr>
                <p:nvPr/>
              </p:nvPicPr>
              <p:blipFill>
                <a:blip r:embed="rId41">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grpSp>
          <p:nvGrpSpPr>
            <p:cNvPr id="181" name="Group 180">
              <a:extLst>
                <a:ext uri="{FF2B5EF4-FFF2-40B4-BE49-F238E27FC236}">
                  <a16:creationId xmlns:a16="http://schemas.microsoft.com/office/drawing/2014/main" id="{C34FAE14-229A-E94C-A113-FFD079733E8A}"/>
                </a:ext>
              </a:extLst>
            </p:cNvPr>
            <p:cNvGrpSpPr/>
            <p:nvPr/>
          </p:nvGrpSpPr>
          <p:grpSpPr>
            <a:xfrm>
              <a:off x="108479" y="8589311"/>
              <a:ext cx="2462397" cy="1515500"/>
              <a:chOff x="108479" y="8589311"/>
              <a:chExt cx="2462397" cy="1515500"/>
            </a:xfrm>
          </p:grpSpPr>
          <p:grpSp>
            <p:nvGrpSpPr>
              <p:cNvPr id="183" name="Group 182">
                <a:extLst>
                  <a:ext uri="{FF2B5EF4-FFF2-40B4-BE49-F238E27FC236}">
                    <a16:creationId xmlns:a16="http://schemas.microsoft.com/office/drawing/2014/main" id="{7A0E2AEC-92A1-554B-BC1B-0E20CF735229}"/>
                  </a:ext>
                </a:extLst>
              </p:cNvPr>
              <p:cNvGrpSpPr/>
              <p:nvPr/>
            </p:nvGrpSpPr>
            <p:grpSpPr>
              <a:xfrm>
                <a:off x="108479" y="8589311"/>
                <a:ext cx="2462397" cy="1515500"/>
                <a:chOff x="74211" y="1785535"/>
                <a:chExt cx="2462397" cy="1515500"/>
              </a:xfrm>
            </p:grpSpPr>
            <p:sp>
              <p:nvSpPr>
                <p:cNvPr id="199" name="Rectangle 198">
                  <a:extLst>
                    <a:ext uri="{FF2B5EF4-FFF2-40B4-BE49-F238E27FC236}">
                      <a16:creationId xmlns:a16="http://schemas.microsoft.com/office/drawing/2014/main" id="{87995167-523C-2B48-88DA-5F8383BFCDCA}"/>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TextBox 205">
                  <a:extLst>
                    <a:ext uri="{FF2B5EF4-FFF2-40B4-BE49-F238E27FC236}">
                      <a16:creationId xmlns:a16="http://schemas.microsoft.com/office/drawing/2014/main" id="{F63B2088-BC6F-A648-8642-7AF8D2B38209}"/>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07" name="TextBox 206">
                  <a:extLst>
                    <a:ext uri="{FF2B5EF4-FFF2-40B4-BE49-F238E27FC236}">
                      <a16:creationId xmlns:a16="http://schemas.microsoft.com/office/drawing/2014/main" id="{03F733C9-ECF1-A94E-93C1-682C2F912DF8}"/>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8" name="TextBox 207">
                  <a:extLst>
                    <a:ext uri="{FF2B5EF4-FFF2-40B4-BE49-F238E27FC236}">
                      <a16:creationId xmlns:a16="http://schemas.microsoft.com/office/drawing/2014/main" id="{B1373D08-A576-CF47-94AB-2CE3D85ACC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18" name="Group 217">
                  <a:extLst>
                    <a:ext uri="{FF2B5EF4-FFF2-40B4-BE49-F238E27FC236}">
                      <a16:creationId xmlns:a16="http://schemas.microsoft.com/office/drawing/2014/main" id="{CBFA4288-F738-FE40-8010-CA0EFA4034EF}"/>
                    </a:ext>
                  </a:extLst>
                </p:cNvPr>
                <p:cNvGrpSpPr/>
                <p:nvPr/>
              </p:nvGrpSpPr>
              <p:grpSpPr>
                <a:xfrm>
                  <a:off x="205666" y="3005764"/>
                  <a:ext cx="1265441" cy="281764"/>
                  <a:chOff x="162932" y="6330266"/>
                  <a:chExt cx="1265441" cy="281764"/>
                </a:xfrm>
              </p:grpSpPr>
              <p:pic>
                <p:nvPicPr>
                  <p:cNvPr id="219" name="Picture 2" descr="Late Icon #309591 - Free Icons Library">
                    <a:extLst>
                      <a:ext uri="{FF2B5EF4-FFF2-40B4-BE49-F238E27FC236}">
                        <a16:creationId xmlns:a16="http://schemas.microsoft.com/office/drawing/2014/main" id="{7C84682F-352D-7D4F-B379-F191B0F74244}"/>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descr="Clock circular outline - Free Tools and utensils icons">
                    <a:extLst>
                      <a:ext uri="{FF2B5EF4-FFF2-40B4-BE49-F238E27FC236}">
                        <a16:creationId xmlns:a16="http://schemas.microsoft.com/office/drawing/2014/main" id="{95135515-4C59-654E-863D-162811604D81}"/>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a:extLst>
                      <a:ext uri="{FF2B5EF4-FFF2-40B4-BE49-F238E27FC236}">
                        <a16:creationId xmlns:a16="http://schemas.microsoft.com/office/drawing/2014/main" id="{9CC814D2-6BF5-2A4F-A178-9A41E6B6A16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22" name="TextBox 221">
                    <a:extLst>
                      <a:ext uri="{FF2B5EF4-FFF2-40B4-BE49-F238E27FC236}">
                        <a16:creationId xmlns:a16="http://schemas.microsoft.com/office/drawing/2014/main" id="{946999FB-BFDA-2A43-A063-6992890332F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87" name="Group 186">
                <a:extLst>
                  <a:ext uri="{FF2B5EF4-FFF2-40B4-BE49-F238E27FC236}">
                    <a16:creationId xmlns:a16="http://schemas.microsoft.com/office/drawing/2014/main" id="{D06E6E13-2EB6-5B4C-ABED-52F997F9AC1F}"/>
                  </a:ext>
                </a:extLst>
              </p:cNvPr>
              <p:cNvGrpSpPr/>
              <p:nvPr/>
            </p:nvGrpSpPr>
            <p:grpSpPr>
              <a:xfrm>
                <a:off x="218646" y="9136963"/>
                <a:ext cx="1860854" cy="719949"/>
                <a:chOff x="218646" y="9136963"/>
                <a:chExt cx="1860854" cy="719949"/>
              </a:xfrm>
            </p:grpSpPr>
            <p:pic>
              <p:nvPicPr>
                <p:cNvPr id="189" name="Picture 2" descr="Mr. Chong&amp;#39;s Potion Shop | Insomnia Builds | Flickr">
                  <a:extLst>
                    <a:ext uri="{FF2B5EF4-FFF2-40B4-BE49-F238E27FC236}">
                      <a16:creationId xmlns:a16="http://schemas.microsoft.com/office/drawing/2014/main" id="{5955DF98-F9EF-2D41-B983-BCA83257A47F}"/>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190" name="Oval 189">
                  <a:extLst>
                    <a:ext uri="{FF2B5EF4-FFF2-40B4-BE49-F238E27FC236}">
                      <a16:creationId xmlns:a16="http://schemas.microsoft.com/office/drawing/2014/main" id="{F27A6F24-6BDC-964C-85E8-AFE51022B9B8}"/>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6" name="Oval 195">
                  <a:extLst>
                    <a:ext uri="{FF2B5EF4-FFF2-40B4-BE49-F238E27FC236}">
                      <a16:creationId xmlns:a16="http://schemas.microsoft.com/office/drawing/2014/main" id="{15FC70DE-62D9-584C-9CAE-09C6C386DD4F}"/>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197" name="Picture 196">
                  <a:extLst>
                    <a:ext uri="{FF2B5EF4-FFF2-40B4-BE49-F238E27FC236}">
                      <a16:creationId xmlns:a16="http://schemas.microsoft.com/office/drawing/2014/main" id="{172E5C70-FAA8-5B4B-8684-6FB109936AF3}"/>
                    </a:ext>
                  </a:extLst>
                </p:cNvPr>
                <p:cNvPicPr>
                  <a:picLocks noChangeAspect="1"/>
                </p:cNvPicPr>
                <p:nvPr/>
              </p:nvPicPr>
              <p:blipFill>
                <a:blip r:embed="rId33">
                  <a:extLst>
                    <a:ext uri="{BEBA8EAE-BF5A-486C-A8C5-ECC9F3942E4B}">
                      <a14:imgProps xmlns:a14="http://schemas.microsoft.com/office/drawing/2010/main">
                        <a14:imgLayer r:embed="rId44">
                          <a14:imgEffect>
                            <a14:backgroundRemoval t="10000" b="90000" l="10000" r="90000"/>
                          </a14:imgEffect>
                        </a14:imgLayer>
                      </a14:imgProps>
                    </a:ext>
                  </a:extLst>
                </a:blip>
                <a:stretch>
                  <a:fillRect/>
                </a:stretch>
              </p:blipFill>
              <p:spPr>
                <a:xfrm>
                  <a:off x="1296453" y="9436695"/>
                  <a:ext cx="399013" cy="420217"/>
                </a:xfrm>
                <a:prstGeom prst="rect">
                  <a:avLst/>
                </a:prstGeom>
              </p:spPr>
            </p:pic>
            <p:pic>
              <p:nvPicPr>
                <p:cNvPr id="198" name="Picture 197">
                  <a:extLst>
                    <a:ext uri="{FF2B5EF4-FFF2-40B4-BE49-F238E27FC236}">
                      <a16:creationId xmlns:a16="http://schemas.microsoft.com/office/drawing/2014/main" id="{62EC33CB-42A6-9945-9EB1-24562D2CD0AC}"/>
                    </a:ext>
                  </a:extLst>
                </p:cNvPr>
                <p:cNvPicPr>
                  <a:picLocks noChangeAspect="1"/>
                </p:cNvPicPr>
                <p:nvPr/>
              </p:nvPicPr>
              <p:blipFill>
                <a:blip r:embed="rId35">
                  <a:extLst>
                    <a:ext uri="{BEBA8EAE-BF5A-486C-A8C5-ECC9F3942E4B}">
                      <a14:imgProps xmlns:a14="http://schemas.microsoft.com/office/drawing/2010/main">
                        <a14:imgLayer r:embed="rId45">
                          <a14:imgEffect>
                            <a14:backgroundRemoval t="10000" b="90000" l="10000" r="90000"/>
                          </a14:imgEffect>
                        </a14:imgLayer>
                      </a14:imgProps>
                    </a:ext>
                  </a:extLst>
                </a:blip>
                <a:stretch>
                  <a:fillRect/>
                </a:stretch>
              </p:blipFill>
              <p:spPr>
                <a:xfrm>
                  <a:off x="1645961" y="9465260"/>
                  <a:ext cx="433539" cy="332503"/>
                </a:xfrm>
                <a:prstGeom prst="rect">
                  <a:avLst/>
                </a:prstGeom>
              </p:spPr>
            </p:pic>
          </p:grpSp>
        </p:grpSp>
      </p:grpSp>
      <p:sp>
        <p:nvSpPr>
          <p:cNvPr id="177" name="TextBox 176">
            <a:extLst>
              <a:ext uri="{FF2B5EF4-FFF2-40B4-BE49-F238E27FC236}">
                <a16:creationId xmlns:a16="http://schemas.microsoft.com/office/drawing/2014/main" id="{7B9775FE-8C26-5749-8487-64F5CD893530}"/>
              </a:ext>
            </a:extLst>
          </p:cNvPr>
          <p:cNvSpPr txBox="1"/>
          <p:nvPr/>
        </p:nvSpPr>
        <p:spPr>
          <a:xfrm>
            <a:off x="3885461" y="4166863"/>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85" name="Rectangle 184">
            <a:extLst>
              <a:ext uri="{FF2B5EF4-FFF2-40B4-BE49-F238E27FC236}">
                <a16:creationId xmlns:a16="http://schemas.microsoft.com/office/drawing/2014/main" id="{5CC5109D-99A8-9A4F-B5A7-1B483EED9C99}"/>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186" name="Rectangle 185">
            <a:extLst>
              <a:ext uri="{FF2B5EF4-FFF2-40B4-BE49-F238E27FC236}">
                <a16:creationId xmlns:a16="http://schemas.microsoft.com/office/drawing/2014/main" id="{BD6FD637-409D-7B4A-9681-7E9E4B2B5721}"/>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188" name="Picture 6" descr="Plus sign - Free signs icons">
            <a:extLst>
              <a:ext uri="{FF2B5EF4-FFF2-40B4-BE49-F238E27FC236}">
                <a16:creationId xmlns:a16="http://schemas.microsoft.com/office/drawing/2014/main" id="{CD77FA89-38FB-DE4F-B544-27F1F364BDE6}"/>
              </a:ext>
            </a:extLst>
          </p:cNvPr>
          <p:cNvPicPr>
            <a:picLocks noChangeAspect="1" noChangeArrowheads="1"/>
          </p:cNvPicPr>
          <p:nvPr/>
        </p:nvPicPr>
        <p:blipFill>
          <a:blip r:embed="rId46">
            <a:lum bright="70000" contrast="-70000"/>
            <a:extLst>
              <a:ext uri="{BEBA8EAE-BF5A-486C-A8C5-ECC9F3942E4B}">
                <a14:imgProps xmlns:a14="http://schemas.microsoft.com/office/drawing/2010/main">
                  <a14:imgLayer r:embed="rId4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4843386" y="9340759"/>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Pencil Icon Flat #286779 - Free Icons Library">
            <a:extLst>
              <a:ext uri="{FF2B5EF4-FFF2-40B4-BE49-F238E27FC236}">
                <a16:creationId xmlns:a16="http://schemas.microsoft.com/office/drawing/2014/main" id="{F37DC0FD-CCFF-2740-AA16-5AD163EF9C9D}"/>
              </a:ext>
            </a:extLst>
          </p:cNvPr>
          <p:cNvPicPr>
            <a:picLocks noChangeAspect="1" noChangeArrowheads="1"/>
          </p:cNvPicPr>
          <p:nvPr/>
        </p:nvPicPr>
        <p:blipFill>
          <a:blip r:embed="rId48">
            <a:lum bright="70000" contrast="-70000"/>
            <a:extLst>
              <a:ext uri="{BEBA8EAE-BF5A-486C-A8C5-ECC9F3942E4B}">
                <a14:imgProps xmlns:a14="http://schemas.microsoft.com/office/drawing/2010/main">
                  <a14:imgLayer r:embed="rId4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6093296" y="9346999"/>
            <a:ext cx="217246" cy="217246"/>
          </a:xfrm>
          <a:prstGeom prst="rect">
            <a:avLst/>
          </a:prstGeom>
          <a:noFill/>
          <a:extLst>
            <a:ext uri="{909E8E84-426E-40DD-AFC4-6F175D3DCCD1}">
              <a14:hiddenFill xmlns:a14="http://schemas.microsoft.com/office/drawing/2010/main">
                <a:solidFill>
                  <a:srgbClr val="FFFFFF"/>
                </a:solidFill>
              </a14:hiddenFill>
            </a:ext>
          </a:extLst>
        </p:spPr>
      </p:pic>
      <p:sp>
        <p:nvSpPr>
          <p:cNvPr id="192" name="TextBox 191">
            <a:extLst>
              <a:ext uri="{FF2B5EF4-FFF2-40B4-BE49-F238E27FC236}">
                <a16:creationId xmlns:a16="http://schemas.microsoft.com/office/drawing/2014/main" id="{CC349748-C792-0440-9C38-C5250072FFAD}"/>
              </a:ext>
            </a:extLst>
          </p:cNvPr>
          <p:cNvSpPr txBox="1"/>
          <p:nvPr/>
        </p:nvSpPr>
        <p:spPr>
          <a:xfrm>
            <a:off x="4557771" y="9550518"/>
            <a:ext cx="791982"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New Plan </a:t>
            </a:r>
          </a:p>
        </p:txBody>
      </p:sp>
      <p:sp>
        <p:nvSpPr>
          <p:cNvPr id="193" name="TextBox 192">
            <a:extLst>
              <a:ext uri="{FF2B5EF4-FFF2-40B4-BE49-F238E27FC236}">
                <a16:creationId xmlns:a16="http://schemas.microsoft.com/office/drawing/2014/main" id="{DEFB633C-B802-AB4B-AE7E-2C1C01942542}"/>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Edit</a:t>
            </a:r>
          </a:p>
        </p:txBody>
      </p:sp>
      <p:sp>
        <p:nvSpPr>
          <p:cNvPr id="194" name="Rectangle 193">
            <a:hlinkClick r:id="rId50" action="ppaction://hlinksldjump"/>
            <a:extLst>
              <a:ext uri="{FF2B5EF4-FFF2-40B4-BE49-F238E27FC236}">
                <a16:creationId xmlns:a16="http://schemas.microsoft.com/office/drawing/2014/main" id="{0A251F7E-9AED-5647-BCC9-CB66895E86D3}"/>
              </a:ext>
            </a:extLst>
          </p:cNvPr>
          <p:cNvSpPr/>
          <p:nvPr/>
        </p:nvSpPr>
        <p:spPr>
          <a:xfrm>
            <a:off x="5129158" y="9065483"/>
            <a:ext cx="1728842" cy="840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 name="TextBox 199">
            <a:extLst>
              <a:ext uri="{FF2B5EF4-FFF2-40B4-BE49-F238E27FC236}">
                <a16:creationId xmlns:a16="http://schemas.microsoft.com/office/drawing/2014/main" id="{A30A4A3A-0234-B647-A128-C1B8144E9AE9}"/>
              </a:ext>
            </a:extLst>
          </p:cNvPr>
          <p:cNvSpPr txBox="1"/>
          <p:nvPr/>
        </p:nvSpPr>
        <p:spPr>
          <a:xfrm>
            <a:off x="6003607" y="243605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2p.m</a:t>
            </a:r>
          </a:p>
          <a:p>
            <a:r>
              <a:rPr lang="en-GB" sz="900" b="1" i="1" dirty="0">
                <a:solidFill>
                  <a:schemeClr val="bg1"/>
                </a:solidFill>
                <a:latin typeface="Lora" panose="02000503000000020004" pitchFamily="2" charset="77"/>
                <a:ea typeface="Roboto" panose="02000000000000000000" pitchFamily="2" charset="0"/>
              </a:rPr>
              <a:t>–</a:t>
            </a:r>
          </a:p>
          <a:p>
            <a:r>
              <a:rPr lang="en-GB" sz="900" b="1" i="1" dirty="0">
                <a:solidFill>
                  <a:schemeClr val="bg1"/>
                </a:solidFill>
                <a:latin typeface="Lora" panose="02000503000000020004" pitchFamily="2" charset="77"/>
                <a:ea typeface="Roboto" panose="02000000000000000000" pitchFamily="2" charset="0"/>
              </a:rPr>
              <a:t>3.00p.m</a:t>
            </a:r>
          </a:p>
        </p:txBody>
      </p:sp>
      <p:grpSp>
        <p:nvGrpSpPr>
          <p:cNvPr id="178" name="Group 177">
            <a:extLst>
              <a:ext uri="{FF2B5EF4-FFF2-40B4-BE49-F238E27FC236}">
                <a16:creationId xmlns:a16="http://schemas.microsoft.com/office/drawing/2014/main" id="{8C036D46-2F0B-1D48-9414-B8340E5CF128}"/>
              </a:ext>
            </a:extLst>
          </p:cNvPr>
          <p:cNvGrpSpPr/>
          <p:nvPr/>
        </p:nvGrpSpPr>
        <p:grpSpPr>
          <a:xfrm>
            <a:off x="4805750" y="1371765"/>
            <a:ext cx="2097722" cy="1329501"/>
            <a:chOff x="651061" y="3042583"/>
            <a:chExt cx="946636" cy="1329501"/>
          </a:xfrm>
        </p:grpSpPr>
        <p:pic>
          <p:nvPicPr>
            <p:cNvPr id="182" name="Picture 181">
              <a:extLst>
                <a:ext uri="{FF2B5EF4-FFF2-40B4-BE49-F238E27FC236}">
                  <a16:creationId xmlns:a16="http://schemas.microsoft.com/office/drawing/2014/main" id="{8B1ABDFB-C850-574E-84A0-F12D0E95B405}"/>
                </a:ext>
              </a:extLst>
            </p:cNvPr>
            <p:cNvPicPr>
              <a:picLocks noChangeAspect="1"/>
            </p:cNvPicPr>
            <p:nvPr/>
          </p:nvPicPr>
          <p:blipFill rotWithShape="1">
            <a:blip r:embed="rId51">
              <a:extLst>
                <a:ext uri="{BEBA8EAE-BF5A-486C-A8C5-ECC9F3942E4B}">
                  <a14:imgProps xmlns:a14="http://schemas.microsoft.com/office/drawing/2010/main">
                    <a14:imgLayer r:embed="rId52">
                      <a14:imgEffect>
                        <a14:backgroundRemoval t="10000" b="90000" l="10000" r="90000">
                          <a14:foregroundMark x1="38577" y1="63636" x2="47753" y2="56061"/>
                          <a14:foregroundMark x1="48127" y1="58902" x2="62547" y2="56629"/>
                          <a14:foregroundMark x1="62547" y1="56629" x2="69663" y2="42235"/>
                          <a14:foregroundMark x1="69663" y1="42235" x2="69101" y2="28030"/>
                          <a14:foregroundMark x1="69101" y1="28030" x2="39513" y2="25758"/>
                          <a14:foregroundMark x1="39513" y1="25758" x2="25281" y2="29167"/>
                          <a14:foregroundMark x1="25281" y1="29167" x2="26217" y2="43750"/>
                          <a14:foregroundMark x1="26217" y1="43750" x2="39513" y2="53030"/>
                          <a14:foregroundMark x1="39513" y1="53030" x2="50936" y2="57008"/>
                          <a14:foregroundMark x1="25843" y1="29735" x2="58989" y2="43561"/>
                          <a14:foregroundMark x1="30712" y1="69318" x2="30712" y2="69318"/>
                        </a14:backgroundRemoval>
                      </a14:imgEffect>
                    </a14:imgLayer>
                  </a14:imgProps>
                </a:ext>
              </a:extLst>
            </a:blip>
            <a:srcRect l="19200" t="19915" r="23110" b="28775"/>
            <a:stretch/>
          </p:blipFill>
          <p:spPr>
            <a:xfrm>
              <a:off x="651061" y="3042583"/>
              <a:ext cx="946636" cy="832462"/>
            </a:xfrm>
            <a:prstGeom prst="rect">
              <a:avLst/>
            </a:prstGeom>
          </p:spPr>
        </p:pic>
        <p:sp>
          <p:nvSpPr>
            <p:cNvPr id="195" name="TextBox 194">
              <a:extLst>
                <a:ext uri="{FF2B5EF4-FFF2-40B4-BE49-F238E27FC236}">
                  <a16:creationId xmlns:a16="http://schemas.microsoft.com/office/drawing/2014/main" id="{07B69E41-BEBD-F140-9BBA-DEED84D4A6A1}"/>
                </a:ext>
              </a:extLst>
            </p:cNvPr>
            <p:cNvSpPr txBox="1"/>
            <p:nvPr/>
          </p:nvSpPr>
          <p:spPr>
            <a:xfrm>
              <a:off x="755666" y="3171755"/>
              <a:ext cx="717219" cy="1200329"/>
            </a:xfrm>
            <a:prstGeom prst="rect">
              <a:avLst/>
            </a:prstGeom>
            <a:noFill/>
          </p:spPr>
          <p:txBody>
            <a:bodyPr wrap="square" rtlCol="0">
              <a:spAutoFit/>
            </a:bodyPr>
            <a:lstStyle/>
            <a:p>
              <a:r>
                <a:rPr lang="en-GB" sz="1200" dirty="0">
                  <a:latin typeface="Lora" panose="02000503000000020004" pitchFamily="2" charset="77"/>
                </a:rPr>
                <a:t>Delayed. Longer Waiting Times</a:t>
              </a:r>
            </a:p>
          </p:txBody>
        </p:sp>
      </p:grpSp>
      <p:grpSp>
        <p:nvGrpSpPr>
          <p:cNvPr id="201" name="Group 200">
            <a:extLst>
              <a:ext uri="{FF2B5EF4-FFF2-40B4-BE49-F238E27FC236}">
                <a16:creationId xmlns:a16="http://schemas.microsoft.com/office/drawing/2014/main" id="{B6E606F1-EF27-9D41-930C-1D01BF598461}"/>
              </a:ext>
            </a:extLst>
          </p:cNvPr>
          <p:cNvGrpSpPr/>
          <p:nvPr/>
        </p:nvGrpSpPr>
        <p:grpSpPr>
          <a:xfrm>
            <a:off x="3178703" y="2064700"/>
            <a:ext cx="1582765" cy="832462"/>
            <a:chOff x="651061" y="3042583"/>
            <a:chExt cx="946636" cy="832462"/>
          </a:xfrm>
        </p:grpSpPr>
        <p:pic>
          <p:nvPicPr>
            <p:cNvPr id="320" name="Picture 319">
              <a:extLst>
                <a:ext uri="{FF2B5EF4-FFF2-40B4-BE49-F238E27FC236}">
                  <a16:creationId xmlns:a16="http://schemas.microsoft.com/office/drawing/2014/main" id="{D8428AEE-47D9-1840-9A95-316B993DA945}"/>
                </a:ext>
              </a:extLst>
            </p:cNvPr>
            <p:cNvPicPr>
              <a:picLocks noChangeAspect="1"/>
            </p:cNvPicPr>
            <p:nvPr/>
          </p:nvPicPr>
          <p:blipFill rotWithShape="1">
            <a:blip r:embed="rId51">
              <a:extLst>
                <a:ext uri="{BEBA8EAE-BF5A-486C-A8C5-ECC9F3942E4B}">
                  <a14:imgProps xmlns:a14="http://schemas.microsoft.com/office/drawing/2010/main">
                    <a14:imgLayer r:embed="rId53">
                      <a14:imgEffect>
                        <a14:backgroundRemoval t="10000" b="90000" l="10000" r="90000">
                          <a14:foregroundMark x1="38577" y1="63636" x2="47753" y2="56061"/>
                          <a14:foregroundMark x1="48127" y1="58902" x2="62547" y2="56629"/>
                          <a14:foregroundMark x1="62547" y1="56629" x2="69663" y2="42235"/>
                          <a14:foregroundMark x1="69663" y1="42235" x2="69101" y2="28030"/>
                          <a14:foregroundMark x1="69101" y1="28030" x2="39513" y2="25758"/>
                          <a14:foregroundMark x1="39513" y1="25758" x2="25281" y2="29167"/>
                          <a14:foregroundMark x1="25281" y1="29167" x2="26217" y2="43750"/>
                          <a14:foregroundMark x1="26217" y1="43750" x2="39513" y2="53030"/>
                          <a14:foregroundMark x1="39513" y1="53030" x2="50936" y2="57008"/>
                          <a14:foregroundMark x1="25843" y1="29735" x2="58989" y2="43561"/>
                          <a14:foregroundMark x1="30712" y1="69318" x2="30712" y2="69318"/>
                        </a14:backgroundRemoval>
                      </a14:imgEffect>
                    </a14:imgLayer>
                  </a14:imgProps>
                </a:ext>
              </a:extLst>
            </a:blip>
            <a:srcRect l="19200" t="19915" r="23110" b="28775"/>
            <a:stretch/>
          </p:blipFill>
          <p:spPr>
            <a:xfrm>
              <a:off x="651061" y="3042583"/>
              <a:ext cx="946636" cy="832462"/>
            </a:xfrm>
            <a:prstGeom prst="rect">
              <a:avLst/>
            </a:prstGeom>
          </p:spPr>
        </p:pic>
        <p:sp>
          <p:nvSpPr>
            <p:cNvPr id="321" name="TextBox 320">
              <a:extLst>
                <a:ext uri="{FF2B5EF4-FFF2-40B4-BE49-F238E27FC236}">
                  <a16:creationId xmlns:a16="http://schemas.microsoft.com/office/drawing/2014/main" id="{CE236C21-17E7-3741-BFC8-C7DA968E7221}"/>
                </a:ext>
              </a:extLst>
            </p:cNvPr>
            <p:cNvSpPr txBox="1"/>
            <p:nvPr/>
          </p:nvSpPr>
          <p:spPr>
            <a:xfrm>
              <a:off x="755666" y="3171755"/>
              <a:ext cx="717219" cy="461665"/>
            </a:xfrm>
            <a:prstGeom prst="rect">
              <a:avLst/>
            </a:prstGeom>
            <a:noFill/>
          </p:spPr>
          <p:txBody>
            <a:bodyPr wrap="square" rtlCol="0">
              <a:spAutoFit/>
            </a:bodyPr>
            <a:lstStyle/>
            <a:p>
              <a:r>
                <a:rPr lang="en-GB" sz="1200" dirty="0">
                  <a:latin typeface="Lora" panose="02000503000000020004" pitchFamily="2" charset="77"/>
                </a:rPr>
                <a:t>Under Maintenance</a:t>
              </a:r>
            </a:p>
          </p:txBody>
        </p:sp>
      </p:grpSp>
      <p:sp>
        <p:nvSpPr>
          <p:cNvPr id="322" name="Rectangle 321">
            <a:hlinkClick r:id="rId54" action="ppaction://hlinksldjump"/>
            <a:extLst>
              <a:ext uri="{FF2B5EF4-FFF2-40B4-BE49-F238E27FC236}">
                <a16:creationId xmlns:a16="http://schemas.microsoft.com/office/drawing/2014/main" id="{02154E83-7F93-C64A-AEAB-DD5AC4B81D5B}"/>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 name="Rectangle 183">
            <a:hlinkClick r:id="rId55" action="ppaction://hlinksldjump"/>
            <a:extLst>
              <a:ext uri="{FF2B5EF4-FFF2-40B4-BE49-F238E27FC236}">
                <a16:creationId xmlns:a16="http://schemas.microsoft.com/office/drawing/2014/main" id="{01107F43-BE28-0949-AE51-821BF1623B3C}"/>
              </a:ext>
            </a:extLst>
          </p:cNvPr>
          <p:cNvSpPr/>
          <p:nvPr/>
        </p:nvSpPr>
        <p:spPr>
          <a:xfrm>
            <a:off x="-13316" y="919982"/>
            <a:ext cx="6858000" cy="8970249"/>
          </a:xfrm>
          <a:prstGeom prst="rect">
            <a:avLst/>
          </a:prstGeom>
          <a:solidFill>
            <a:schemeClr val="tx1">
              <a:lumMod val="50000"/>
              <a:lumOff val="50000"/>
              <a:alpha val="84609"/>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3" name="Table 3">
            <a:extLst>
              <a:ext uri="{FF2B5EF4-FFF2-40B4-BE49-F238E27FC236}">
                <a16:creationId xmlns:a16="http://schemas.microsoft.com/office/drawing/2014/main" id="{E679F334-5077-6042-8B91-EDC83B9831E8}"/>
              </a:ext>
            </a:extLst>
          </p:cNvPr>
          <p:cNvGraphicFramePr>
            <a:graphicFrameLocks noGrp="1"/>
          </p:cNvGraphicFramePr>
          <p:nvPr>
            <p:extLst>
              <p:ext uri="{D42A27DB-BD31-4B8C-83A1-F6EECF244321}">
                <p14:modId xmlns:p14="http://schemas.microsoft.com/office/powerpoint/2010/main" val="3666687828"/>
              </p:ext>
            </p:extLst>
          </p:nvPr>
        </p:nvGraphicFramePr>
        <p:xfrm>
          <a:off x="5511512" y="637278"/>
          <a:ext cx="1374364" cy="1684900"/>
        </p:xfrm>
        <a:graphic>
          <a:graphicData uri="http://schemas.openxmlformats.org/drawingml/2006/table">
            <a:tbl>
              <a:tblPr bandRow="1">
                <a:tableStyleId>{5C22544A-7EE6-4342-B048-85BDC9FD1C3A}</a:tableStyleId>
              </a:tblPr>
              <a:tblGrid>
                <a:gridCol w="1374364">
                  <a:extLst>
                    <a:ext uri="{9D8B030D-6E8A-4147-A177-3AD203B41FA5}">
                      <a16:colId xmlns:a16="http://schemas.microsoft.com/office/drawing/2014/main" val="1725514469"/>
                    </a:ext>
                  </a:extLst>
                </a:gridCol>
              </a:tblGrid>
              <a:tr h="421225">
                <a:tc>
                  <a:txBody>
                    <a:bodyPr/>
                    <a:lstStyle/>
                    <a:p>
                      <a:endParaRPr lang="en-GB" dirty="0"/>
                    </a:p>
                  </a:txBody>
                  <a:tcPr>
                    <a:solidFill>
                      <a:schemeClr val="tx2"/>
                    </a:solidFill>
                  </a:tcPr>
                </a:tc>
                <a:extLst>
                  <a:ext uri="{0D108BD9-81ED-4DB2-BD59-A6C34878D82A}">
                    <a16:rowId xmlns:a16="http://schemas.microsoft.com/office/drawing/2014/main" val="206312992"/>
                  </a:ext>
                </a:extLst>
              </a:tr>
              <a:tr h="421225">
                <a:tc>
                  <a:txBody>
                    <a:bodyPr/>
                    <a:lstStyle/>
                    <a:p>
                      <a:r>
                        <a:rPr lang="en-GB" dirty="0"/>
                        <a:t> </a:t>
                      </a:r>
                    </a:p>
                  </a:txBody>
                  <a:tcPr>
                    <a:solidFill>
                      <a:schemeClr val="tx2"/>
                    </a:solidFill>
                  </a:tcPr>
                </a:tc>
                <a:extLst>
                  <a:ext uri="{0D108BD9-81ED-4DB2-BD59-A6C34878D82A}">
                    <a16:rowId xmlns:a16="http://schemas.microsoft.com/office/drawing/2014/main" val="3252289287"/>
                  </a:ext>
                </a:extLst>
              </a:tr>
              <a:tr h="421225">
                <a:tc>
                  <a:txBody>
                    <a:bodyPr/>
                    <a:lstStyle/>
                    <a:p>
                      <a:endParaRPr lang="en-GB" dirty="0"/>
                    </a:p>
                  </a:txBody>
                  <a:tcPr>
                    <a:solidFill>
                      <a:schemeClr val="tx2"/>
                    </a:solidFill>
                  </a:tcPr>
                </a:tc>
                <a:extLst>
                  <a:ext uri="{0D108BD9-81ED-4DB2-BD59-A6C34878D82A}">
                    <a16:rowId xmlns:a16="http://schemas.microsoft.com/office/drawing/2014/main" val="1785310400"/>
                  </a:ext>
                </a:extLst>
              </a:tr>
              <a:tr h="421225">
                <a:tc>
                  <a:txBody>
                    <a:bodyPr/>
                    <a:lstStyle/>
                    <a:p>
                      <a:endParaRPr lang="en-GB" dirty="0"/>
                    </a:p>
                  </a:txBody>
                  <a:tcPr>
                    <a:solidFill>
                      <a:schemeClr val="tx2"/>
                    </a:solidFill>
                  </a:tcPr>
                </a:tc>
                <a:extLst>
                  <a:ext uri="{0D108BD9-81ED-4DB2-BD59-A6C34878D82A}">
                    <a16:rowId xmlns:a16="http://schemas.microsoft.com/office/drawing/2014/main" val="2168562300"/>
                  </a:ext>
                </a:extLst>
              </a:tr>
            </a:tbl>
          </a:graphicData>
        </a:graphic>
      </p:graphicFrame>
      <p:pic>
        <p:nvPicPr>
          <p:cNvPr id="4" name="Picture 3">
            <a:extLst>
              <a:ext uri="{FF2B5EF4-FFF2-40B4-BE49-F238E27FC236}">
                <a16:creationId xmlns:a16="http://schemas.microsoft.com/office/drawing/2014/main" id="{FF3A360E-C82E-0A4B-8C03-300F52C8CE76}"/>
              </a:ext>
            </a:extLst>
          </p:cNvPr>
          <p:cNvPicPr>
            <a:picLocks noChangeAspect="1"/>
          </p:cNvPicPr>
          <p:nvPr/>
        </p:nvPicPr>
        <p:blipFill>
          <a:blip r:embed="rId56">
            <a:extLst>
              <a:ext uri="{BEBA8EAE-BF5A-486C-A8C5-ECC9F3942E4B}">
                <a14:imgProps xmlns:a14="http://schemas.microsoft.com/office/drawing/2010/main">
                  <a14:imgLayer r:embed="rId57">
                    <a14:imgEffect>
                      <a14:backgroundRemoval t="10000" b="90000" l="10000" r="90000"/>
                    </a14:imgEffect>
                  </a14:imgLayer>
                </a14:imgProps>
              </a:ext>
            </a:extLst>
          </a:blip>
          <a:stretch>
            <a:fillRect/>
          </a:stretch>
        </p:blipFill>
        <p:spPr>
          <a:xfrm>
            <a:off x="5478778" y="514386"/>
            <a:ext cx="551182" cy="639371"/>
          </a:xfrm>
          <a:prstGeom prst="rect">
            <a:avLst/>
          </a:prstGeom>
        </p:spPr>
      </p:pic>
      <p:pic>
        <p:nvPicPr>
          <p:cNvPr id="7" name="Picture 6">
            <a:extLst>
              <a:ext uri="{FF2B5EF4-FFF2-40B4-BE49-F238E27FC236}">
                <a16:creationId xmlns:a16="http://schemas.microsoft.com/office/drawing/2014/main" id="{C5391996-6340-1040-BD51-6A6944B24064}"/>
              </a:ext>
            </a:extLst>
          </p:cNvPr>
          <p:cNvPicPr>
            <a:picLocks noChangeAspect="1"/>
          </p:cNvPicPr>
          <p:nvPr/>
        </p:nvPicPr>
        <p:blipFill rotWithShape="1">
          <a:blip r:embed="rId58">
            <a:extLst>
              <a:ext uri="{BEBA8EAE-BF5A-486C-A8C5-ECC9F3942E4B}">
                <a14:imgProps xmlns:a14="http://schemas.microsoft.com/office/drawing/2010/main">
                  <a14:imgLayer r:embed="rId59">
                    <a14:imgEffect>
                      <a14:backgroundRemoval t="10000" b="90000" l="10000" r="90000"/>
                    </a14:imgEffect>
                  </a14:imgLayer>
                </a14:imgProps>
              </a:ext>
            </a:extLst>
          </a:blip>
          <a:srcRect l="9187" t="27365" r="10026"/>
          <a:stretch/>
        </p:blipFill>
        <p:spPr>
          <a:xfrm>
            <a:off x="5532603" y="1057612"/>
            <a:ext cx="396145" cy="416797"/>
          </a:xfrm>
          <a:prstGeom prst="rect">
            <a:avLst/>
          </a:prstGeom>
        </p:spPr>
      </p:pic>
      <p:pic>
        <p:nvPicPr>
          <p:cNvPr id="9" name="Picture 8">
            <a:extLst>
              <a:ext uri="{FF2B5EF4-FFF2-40B4-BE49-F238E27FC236}">
                <a16:creationId xmlns:a16="http://schemas.microsoft.com/office/drawing/2014/main" id="{91C488D4-E8AC-954A-88BF-2F7845CB28E0}"/>
              </a:ext>
            </a:extLst>
          </p:cNvPr>
          <p:cNvPicPr>
            <a:picLocks noChangeAspect="1"/>
          </p:cNvPicPr>
          <p:nvPr/>
        </p:nvPicPr>
        <p:blipFill rotWithShape="1">
          <a:blip r:embed="rId60">
            <a:extLst>
              <a:ext uri="{BEBA8EAE-BF5A-486C-A8C5-ECC9F3942E4B}">
                <a14:imgProps xmlns:a14="http://schemas.microsoft.com/office/drawing/2010/main">
                  <a14:imgLayer r:embed="rId61">
                    <a14:imgEffect>
                      <a14:backgroundRemoval t="10000" b="90000" l="10000" r="90000">
                        <a14:foregroundMark x1="14130" y1="31148" x2="71739" y2="31148"/>
                        <a14:foregroundMark x1="29348" y1="30328" x2="40217" y2="23770"/>
                        <a14:foregroundMark x1="22826" y1="29508" x2="57609" y2="27869"/>
                        <a14:foregroundMark x1="26087" y1="26230" x2="26087" y2="26230"/>
                        <a14:foregroundMark x1="16304" y1="30328" x2="65217" y2="29508"/>
                        <a14:foregroundMark x1="67391" y1="29508" x2="67391" y2="29508"/>
                        <a14:foregroundMark x1="68478" y1="26230" x2="68478" y2="26230"/>
                        <a14:foregroundMark x1="43478" y1="20492" x2="43478" y2="20492"/>
                        <a14:foregroundMark x1="32609" y1="20492" x2="32609" y2="20492"/>
                        <a14:foregroundMark x1="35870" y1="18852" x2="35870" y2="18852"/>
                        <a14:foregroundMark x1="44565" y1="18852" x2="44565" y2="18852"/>
                        <a14:foregroundMark x1="55435" y1="19672" x2="55435" y2="19672"/>
                        <a14:foregroundMark x1="64130" y1="22131" x2="64130" y2="22131"/>
                        <a14:foregroundMark x1="67391" y1="22951" x2="67391" y2="22951"/>
                        <a14:foregroundMark x1="71739" y1="28689" x2="71739" y2="28689"/>
                        <a14:foregroundMark x1="73913" y1="28689" x2="73913" y2="28689"/>
                        <a14:foregroundMark x1="53261" y1="17213" x2="53261" y2="17213"/>
                        <a14:foregroundMark x1="35870" y1="18033" x2="35870" y2="18033"/>
                      </a14:backgroundRemoval>
                    </a14:imgEffect>
                  </a14:imgLayer>
                </a14:imgProps>
              </a:ext>
            </a:extLst>
          </a:blip>
          <a:srcRect t="12568" b="30201"/>
          <a:stretch/>
        </p:blipFill>
        <p:spPr>
          <a:xfrm>
            <a:off x="5508287" y="1517598"/>
            <a:ext cx="515169" cy="390982"/>
          </a:xfrm>
          <a:prstGeom prst="rect">
            <a:avLst/>
          </a:prstGeom>
        </p:spPr>
      </p:pic>
      <p:pic>
        <p:nvPicPr>
          <p:cNvPr id="10" name="Picture 9">
            <a:extLst>
              <a:ext uri="{FF2B5EF4-FFF2-40B4-BE49-F238E27FC236}">
                <a16:creationId xmlns:a16="http://schemas.microsoft.com/office/drawing/2014/main" id="{014A0A1A-57D9-7645-9CC7-EC5FD800726F}"/>
              </a:ext>
            </a:extLst>
          </p:cNvPr>
          <p:cNvPicPr>
            <a:picLocks noChangeAspect="1"/>
          </p:cNvPicPr>
          <p:nvPr/>
        </p:nvPicPr>
        <p:blipFill rotWithShape="1">
          <a:blip r:embed="rId62">
            <a:extLst>
              <a:ext uri="{BEBA8EAE-BF5A-486C-A8C5-ECC9F3942E4B}">
                <a14:imgProps xmlns:a14="http://schemas.microsoft.com/office/drawing/2010/main">
                  <a14:imgLayer r:embed="rId63">
                    <a14:imgEffect>
                      <a14:backgroundRemoval t="10000" b="90000" l="10000" r="90000">
                        <a14:foregroundMark x1="41818" y1="36364" x2="41818" y2="36364"/>
                        <a14:foregroundMark x1="18182" y1="34848" x2="50909" y2="31818"/>
                        <a14:foregroundMark x1="39091" y1="32576" x2="47273" y2="30303"/>
                        <a14:foregroundMark x1="39091" y1="33333" x2="49091" y2="34091"/>
                        <a14:foregroundMark x1="20000" y1="42424" x2="20000" y2="42424"/>
                        <a14:foregroundMark x1="19091" y1="36364" x2="19091" y2="36364"/>
                        <a14:foregroundMark x1="18182" y1="34091" x2="18182" y2="46212"/>
                        <a14:foregroundMark x1="37273" y1="42424" x2="37273" y2="46970"/>
                        <a14:foregroundMark x1="51818" y1="34091" x2="51818" y2="42424"/>
                        <a14:foregroundMark x1="54545" y1="47727" x2="54545" y2="49242"/>
                        <a14:foregroundMark x1="54545" y1="32576" x2="54545" y2="47727"/>
                        <a14:foregroundMark x1="57273" y1="32576" x2="59091" y2="43939"/>
                        <a14:foregroundMark x1="59848" y1="47727" x2="60000" y2="48485"/>
                        <a14:foregroundMark x1="56364" y1="30303" x2="59848" y2="47727"/>
                        <a14:foregroundMark x1="57273" y1="31818" x2="60909" y2="45455"/>
                        <a14:foregroundMark x1="58864" y1="47727" x2="57273" y2="31818"/>
                        <a14:foregroundMark x1="59015" y1="49242" x2="58864" y2="47727"/>
                        <a14:foregroundMark x1="59091" y1="50000" x2="59015" y2="49242"/>
                        <a14:foregroundMark x1="63400" y1="47727" x2="62727" y2="32576"/>
                        <a14:foregroundMark x1="63467" y1="49242" x2="63400" y2="47727"/>
                        <a14:foregroundMark x1="63501" y1="50000" x2="63467" y2="49242"/>
                        <a14:foregroundMark x1="63636" y1="53030" x2="63501" y2="50000"/>
                        <a14:foregroundMark x1="60124" y1="49242" x2="60000" y2="50000"/>
                        <a14:foregroundMark x1="60372" y1="47727" x2="60124" y2="49242"/>
                        <a14:foregroundMark x1="62727" y1="33333" x2="60372" y2="47727"/>
                        <a14:foregroundMark x1="62727" y1="34091" x2="61818" y2="47727"/>
                        <a14:foregroundMark x1="64545" y1="37121" x2="64545" y2="37121"/>
                        <a14:foregroundMark x1="64545" y1="40909" x2="64545" y2="40909"/>
                        <a14:foregroundMark x1="64545" y1="45455" x2="64545" y2="45455"/>
                        <a14:foregroundMark x1="66364" y1="38636" x2="66364" y2="38636"/>
                        <a14:foregroundMark x1="65455" y1="43182" x2="65455" y2="43182"/>
                        <a14:foregroundMark x1="15455" y1="41667" x2="15455" y2="41667"/>
                        <a14:foregroundMark x1="68926" y1="47727" x2="69091" y2="48485"/>
                        <a14:foregroundMark x1="65455" y1="31818" x2="68926" y2="47727"/>
                        <a14:foregroundMark x1="68182" y1="34091" x2="68182" y2="34091"/>
                        <a14:backgroundMark x1="69091" y1="50000" x2="69091" y2="50000"/>
                        <a14:backgroundMark x1="69091" y1="50000" x2="69091" y2="50000"/>
                        <a14:backgroundMark x1="69091" y1="50000" x2="69091" y2="50000"/>
                        <a14:backgroundMark x1="69091" y1="47727" x2="69091" y2="47727"/>
                        <a14:backgroundMark x1="69091" y1="49242" x2="69091" y2="49242"/>
                        <a14:backgroundMark x1="69091" y1="51515" x2="70909" y2="40152"/>
                      </a14:backgroundRemoval>
                    </a14:imgEffect>
                  </a14:imgLayer>
                </a14:imgProps>
              </a:ext>
            </a:extLst>
          </a:blip>
          <a:srcRect l="12648" t="14624" r="25700" b="31662"/>
          <a:stretch/>
        </p:blipFill>
        <p:spPr>
          <a:xfrm rot="5400000" flipH="1">
            <a:off x="5574349" y="1929438"/>
            <a:ext cx="360039" cy="376417"/>
          </a:xfrm>
          <a:prstGeom prst="rect">
            <a:avLst/>
          </a:prstGeom>
        </p:spPr>
      </p:pic>
      <p:sp>
        <p:nvSpPr>
          <p:cNvPr id="323" name="Rectangle 322">
            <a:extLst>
              <a:ext uri="{FF2B5EF4-FFF2-40B4-BE49-F238E27FC236}">
                <a16:creationId xmlns:a16="http://schemas.microsoft.com/office/drawing/2014/main" id="{44DA34E1-DC6B-7B49-9271-BC209FA705B5}"/>
              </a:ext>
            </a:extLst>
          </p:cNvPr>
          <p:cNvSpPr/>
          <p:nvPr/>
        </p:nvSpPr>
        <p:spPr>
          <a:xfrm>
            <a:off x="5692173" y="643028"/>
            <a:ext cx="1378975" cy="408935"/>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latin typeface="Lora" panose="02000503000000020004" pitchFamily="2" charset="77"/>
              </a:rPr>
              <a:t>Chinese</a:t>
            </a:r>
          </a:p>
        </p:txBody>
      </p:sp>
      <p:sp>
        <p:nvSpPr>
          <p:cNvPr id="324" name="Rectangle 323">
            <a:extLst>
              <a:ext uri="{FF2B5EF4-FFF2-40B4-BE49-F238E27FC236}">
                <a16:creationId xmlns:a16="http://schemas.microsoft.com/office/drawing/2014/main" id="{DCC4C4E6-614F-714B-B7ED-6D628C178689}"/>
              </a:ext>
            </a:extLst>
          </p:cNvPr>
          <p:cNvSpPr/>
          <p:nvPr/>
        </p:nvSpPr>
        <p:spPr>
          <a:xfrm>
            <a:off x="5704499" y="1074969"/>
            <a:ext cx="1378975" cy="408935"/>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latin typeface="Lora" panose="02000503000000020004" pitchFamily="2" charset="77"/>
              </a:rPr>
              <a:t>German</a:t>
            </a:r>
          </a:p>
        </p:txBody>
      </p:sp>
      <p:sp>
        <p:nvSpPr>
          <p:cNvPr id="325" name="Rectangle 324">
            <a:extLst>
              <a:ext uri="{FF2B5EF4-FFF2-40B4-BE49-F238E27FC236}">
                <a16:creationId xmlns:a16="http://schemas.microsoft.com/office/drawing/2014/main" id="{88058143-0FC8-5D4D-91F0-99431BA11026}"/>
              </a:ext>
            </a:extLst>
          </p:cNvPr>
          <p:cNvSpPr/>
          <p:nvPr/>
        </p:nvSpPr>
        <p:spPr>
          <a:xfrm>
            <a:off x="5703251" y="1486652"/>
            <a:ext cx="1378975" cy="408935"/>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latin typeface="Lora" panose="02000503000000020004" pitchFamily="2" charset="77"/>
              </a:rPr>
              <a:t>Bulgarian</a:t>
            </a:r>
          </a:p>
        </p:txBody>
      </p:sp>
      <p:sp>
        <p:nvSpPr>
          <p:cNvPr id="326" name="Rectangle 325">
            <a:extLst>
              <a:ext uri="{FF2B5EF4-FFF2-40B4-BE49-F238E27FC236}">
                <a16:creationId xmlns:a16="http://schemas.microsoft.com/office/drawing/2014/main" id="{ADF28F2B-ABF7-514C-B4DF-2DC61925AB43}"/>
              </a:ext>
            </a:extLst>
          </p:cNvPr>
          <p:cNvSpPr/>
          <p:nvPr/>
        </p:nvSpPr>
        <p:spPr>
          <a:xfrm>
            <a:off x="5702003" y="1893106"/>
            <a:ext cx="1378975" cy="408935"/>
          </a:xfrm>
          <a:prstGeom prst="rect">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latin typeface="Lora" panose="02000503000000020004" pitchFamily="2" charset="77"/>
              </a:rPr>
              <a:t>French</a:t>
            </a:r>
          </a:p>
        </p:txBody>
      </p:sp>
      <p:sp>
        <p:nvSpPr>
          <p:cNvPr id="327" name="Graphic 4" descr="Right pointing backhand index ">
            <a:extLst>
              <a:ext uri="{FF2B5EF4-FFF2-40B4-BE49-F238E27FC236}">
                <a16:creationId xmlns:a16="http://schemas.microsoft.com/office/drawing/2014/main" id="{11AE4FF2-29CB-FD4F-B819-8CA9FA4C8CF8}"/>
              </a:ext>
            </a:extLst>
          </p:cNvPr>
          <p:cNvSpPr/>
          <p:nvPr/>
        </p:nvSpPr>
        <p:spPr>
          <a:xfrm rot="16200000">
            <a:off x="5726803" y="1132117"/>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dirty="0"/>
          </a:p>
        </p:txBody>
      </p:sp>
      <p:sp>
        <p:nvSpPr>
          <p:cNvPr id="328" name="Rectangle 327">
            <a:hlinkClick r:id="rId64" action="ppaction://hlinksldjump"/>
            <a:extLst>
              <a:ext uri="{FF2B5EF4-FFF2-40B4-BE49-F238E27FC236}">
                <a16:creationId xmlns:a16="http://schemas.microsoft.com/office/drawing/2014/main" id="{5AB0F0A0-4EE4-324B-AC69-7A36943054EB}"/>
              </a:ext>
            </a:extLst>
          </p:cNvPr>
          <p:cNvSpPr/>
          <p:nvPr/>
        </p:nvSpPr>
        <p:spPr>
          <a:xfrm>
            <a:off x="5502309" y="0"/>
            <a:ext cx="1336297" cy="1026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21454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a:prstGeom prst="rect">
            <a:avLst/>
          </a:prstGeom>
        </p:spPr>
        <p:txBody>
          <a:bodyPr>
            <a:normAutofit/>
          </a:bodyPr>
          <a:lstStyle/>
          <a:p>
            <a:r>
              <a:rPr lang="en-GB" dirty="0" err="1"/>
              <a:t>规划</a:t>
            </a:r>
            <a:endParaRPr lang="en-GB" dirty="0"/>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ja-JP" altLang="en-US" sz="2400" b="1" i="1">
                <a:solidFill>
                  <a:schemeClr val="tx1"/>
                </a:solidFill>
                <a:ea typeface="+mj-ea"/>
              </a:rPr>
              <a:t>未</a:t>
            </a:r>
            <a:r>
              <a:rPr lang="en-US" altLang="zh-CN" sz="2400" b="1" i="1" dirty="0">
                <a:solidFill>
                  <a:schemeClr val="tx1"/>
                </a:solidFill>
                <a:ea typeface="+mj-ea"/>
              </a:rPr>
              <a:t>·</a:t>
            </a:r>
            <a:r>
              <a:rPr lang="zh-CN" altLang="en-US" sz="2400" b="1" i="1" dirty="0">
                <a:solidFill>
                  <a:schemeClr val="tx1"/>
                </a:solidFill>
                <a:ea typeface="+mj-ea"/>
              </a:rPr>
              <a:t>策划</a:t>
            </a:r>
            <a:endParaRPr lang="en-GB" sz="2400" b="1" i="1" dirty="0">
              <a:solidFill>
                <a:schemeClr val="tx1"/>
              </a:solidFill>
              <a:ea typeface="+mj-ea"/>
            </a:endParaRP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err="1">
                <a:solidFill>
                  <a:schemeClr val="tx1"/>
                </a:solidFill>
              </a:rPr>
              <a:t>成人</a:t>
            </a:r>
            <a:endParaRPr lang="en-GB" sz="2400" b="1" i="1" dirty="0">
              <a:solidFill>
                <a:schemeClr val="tx1"/>
              </a:solidFill>
            </a:endParaRP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hlinkClick r:id="rId5" action="ppaction://hlinksldjump"/>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3">
            <a:extLst>
              <a:ext uri="{BEBA8EAE-BF5A-486C-A8C5-ECC9F3942E4B}">
                <a14:imgProps xmlns:a14="http://schemas.microsoft.com/office/drawing/2010/main">
                  <a14:imgLayer r:embed="rId6">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11">
            <a:alphaModFix/>
            <a:duotone>
              <a:schemeClr val="accent3">
                <a:shade val="45000"/>
                <a:satMod val="135000"/>
              </a:schemeClr>
              <a:prstClr val="white"/>
            </a:duotone>
            <a:extLst>
              <a:ext uri="{BEBA8EAE-BF5A-486C-A8C5-ECC9F3942E4B}">
                <a14:imgProps xmlns:a14="http://schemas.microsoft.com/office/drawing/2010/main">
                  <a14:imgLayer r:embed="rId12">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8"/>
            <a:ext cx="2398492" cy="1354457"/>
            <a:chOff x="74211" y="4092984"/>
            <a:chExt cx="2398492" cy="1354457"/>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4"/>
              <a:ext cx="1956214" cy="13544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051" y="4824281"/>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321359" y="4831462"/>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69129" y="3945959"/>
            <a:ext cx="2089569"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TextBox 170">
            <a:extLst>
              <a:ext uri="{FF2B5EF4-FFF2-40B4-BE49-F238E27FC236}">
                <a16:creationId xmlns:a16="http://schemas.microsoft.com/office/drawing/2014/main" id="{915299F0-9F6C-DF49-8619-A8E0A03084DF}"/>
              </a:ext>
            </a:extLst>
          </p:cNvPr>
          <p:cNvSpPr txBox="1"/>
          <p:nvPr/>
        </p:nvSpPr>
        <p:spPr>
          <a:xfrm>
            <a:off x="3981727" y="285357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2.30p.m–</a:t>
            </a:r>
          </a:p>
          <a:p>
            <a:r>
              <a:rPr lang="en-GB" sz="900" b="1" i="1" dirty="0">
                <a:solidFill>
                  <a:schemeClr val="bg1"/>
                </a:solidFill>
                <a:latin typeface="Lora" panose="02000503000000020004" pitchFamily="2" charset="77"/>
                <a:ea typeface="Roboto" panose="02000000000000000000" pitchFamily="2" charset="0"/>
              </a:rPr>
              <a:t>3.00p.m</a:t>
            </a:r>
          </a:p>
        </p:txBody>
      </p:sp>
      <p:sp>
        <p:nvSpPr>
          <p:cNvPr id="172" name="TextBox 171">
            <a:extLst>
              <a:ext uri="{FF2B5EF4-FFF2-40B4-BE49-F238E27FC236}">
                <a16:creationId xmlns:a16="http://schemas.microsoft.com/office/drawing/2014/main" id="{C44F5CAA-4617-B04C-A8B6-EB0ED2AC4F95}"/>
              </a:ext>
            </a:extLst>
          </p:cNvPr>
          <p:cNvSpPr txBox="1"/>
          <p:nvPr/>
        </p:nvSpPr>
        <p:spPr>
          <a:xfrm>
            <a:off x="5992905" y="415016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73" name="TextBox 172">
            <a:extLst>
              <a:ext uri="{FF2B5EF4-FFF2-40B4-BE49-F238E27FC236}">
                <a16:creationId xmlns:a16="http://schemas.microsoft.com/office/drawing/2014/main" id="{1A67EE54-6E3F-994E-A677-D6E12A16E297}"/>
              </a:ext>
            </a:extLst>
          </p:cNvPr>
          <p:cNvSpPr txBox="1"/>
          <p:nvPr/>
        </p:nvSpPr>
        <p:spPr>
          <a:xfrm>
            <a:off x="6067629" y="526099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4.10p.m–</a:t>
            </a:r>
          </a:p>
          <a:p>
            <a:r>
              <a:rPr lang="en-GB" sz="900" b="1" i="1" dirty="0">
                <a:solidFill>
                  <a:schemeClr val="bg1"/>
                </a:solidFill>
                <a:latin typeface="Lora" panose="02000503000000020004" pitchFamily="2" charset="77"/>
                <a:ea typeface="Roboto" panose="02000000000000000000" pitchFamily="2" charset="0"/>
              </a:rPr>
              <a:t>5.50p.m</a:t>
            </a:r>
          </a:p>
        </p:txBody>
      </p:sp>
      <p:sp>
        <p:nvSpPr>
          <p:cNvPr id="174" name="TextBox 173">
            <a:extLst>
              <a:ext uri="{FF2B5EF4-FFF2-40B4-BE49-F238E27FC236}">
                <a16:creationId xmlns:a16="http://schemas.microsoft.com/office/drawing/2014/main" id="{926A20B7-4A64-494F-AB84-B1313AC3A5F1}"/>
              </a:ext>
            </a:extLst>
          </p:cNvPr>
          <p:cNvSpPr txBox="1"/>
          <p:nvPr/>
        </p:nvSpPr>
        <p:spPr>
          <a:xfrm>
            <a:off x="5906300" y="632882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6.00p.m–</a:t>
            </a:r>
          </a:p>
          <a:p>
            <a:r>
              <a:rPr lang="en-GB" sz="900" b="1" i="1">
                <a:solidFill>
                  <a:schemeClr val="bg1"/>
                </a:solidFill>
                <a:latin typeface="Lora" panose="02000503000000020004" pitchFamily="2" charset="77"/>
                <a:ea typeface="Roboto" panose="02000000000000000000" pitchFamily="2" charset="0"/>
              </a:rPr>
              <a:t>6.30p</a:t>
            </a:r>
            <a:r>
              <a:rPr lang="en-GB" sz="900" b="1" i="1" dirty="0">
                <a:solidFill>
                  <a:schemeClr val="bg1"/>
                </a:solidFill>
                <a:latin typeface="Lora" panose="02000503000000020004" pitchFamily="2" charset="77"/>
                <a:ea typeface="Roboto" panose="02000000000000000000" pitchFamily="2" charset="0"/>
              </a:rPr>
              <a:t>.m</a:t>
            </a:r>
          </a:p>
        </p:txBody>
      </p:sp>
      <p:sp>
        <p:nvSpPr>
          <p:cNvPr id="175" name="Rectangle 174">
            <a:hlinkClick r:id="rId20" action="ppaction://hlinksldjump"/>
            <a:extLst>
              <a:ext uri="{FF2B5EF4-FFF2-40B4-BE49-F238E27FC236}">
                <a16:creationId xmlns:a16="http://schemas.microsoft.com/office/drawing/2014/main" id="{6FE0A0E8-BA19-EF43-8FB9-DDFDC315F3A8}"/>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9" name="Group 178">
            <a:extLst>
              <a:ext uri="{FF2B5EF4-FFF2-40B4-BE49-F238E27FC236}">
                <a16:creationId xmlns:a16="http://schemas.microsoft.com/office/drawing/2014/main" id="{3E249ED9-CCC4-554D-953B-F43784F87C94}"/>
              </a:ext>
            </a:extLst>
          </p:cNvPr>
          <p:cNvGrpSpPr/>
          <p:nvPr/>
        </p:nvGrpSpPr>
        <p:grpSpPr>
          <a:xfrm>
            <a:off x="74211" y="1785535"/>
            <a:ext cx="5093139" cy="8319276"/>
            <a:chOff x="74211" y="1785535"/>
            <a:chExt cx="5093139" cy="8319276"/>
          </a:xfrm>
        </p:grpSpPr>
        <p:grpSp>
          <p:nvGrpSpPr>
            <p:cNvPr id="180" name="Group 179">
              <a:extLst>
                <a:ext uri="{FF2B5EF4-FFF2-40B4-BE49-F238E27FC236}">
                  <a16:creationId xmlns:a16="http://schemas.microsoft.com/office/drawing/2014/main" id="{3B5F5B6F-8F0A-CD43-9591-E8AD3FA5A1C2}"/>
                </a:ext>
              </a:extLst>
            </p:cNvPr>
            <p:cNvGrpSpPr/>
            <p:nvPr/>
          </p:nvGrpSpPr>
          <p:grpSpPr>
            <a:xfrm>
              <a:off x="74211" y="1785535"/>
              <a:ext cx="5093139" cy="6637721"/>
              <a:chOff x="74211" y="1785535"/>
              <a:chExt cx="5093139" cy="6637721"/>
            </a:xfrm>
          </p:grpSpPr>
          <p:grpSp>
            <p:nvGrpSpPr>
              <p:cNvPr id="223" name="Group 222">
                <a:extLst>
                  <a:ext uri="{FF2B5EF4-FFF2-40B4-BE49-F238E27FC236}">
                    <a16:creationId xmlns:a16="http://schemas.microsoft.com/office/drawing/2014/main" id="{B680186A-9147-C248-800F-7CF21186B23F}"/>
                  </a:ext>
                </a:extLst>
              </p:cNvPr>
              <p:cNvGrpSpPr/>
              <p:nvPr/>
            </p:nvGrpSpPr>
            <p:grpSpPr>
              <a:xfrm>
                <a:off x="74211" y="5196268"/>
                <a:ext cx="2423482" cy="1530006"/>
                <a:chOff x="74211" y="5196268"/>
                <a:chExt cx="2423482" cy="1530006"/>
              </a:xfrm>
            </p:grpSpPr>
            <p:sp>
              <p:nvSpPr>
                <p:cNvPr id="309" name="Rectangle 308">
                  <a:extLst>
                    <a:ext uri="{FF2B5EF4-FFF2-40B4-BE49-F238E27FC236}">
                      <a16:creationId xmlns:a16="http://schemas.microsoft.com/office/drawing/2014/main" id="{100C6B06-96B2-A241-9620-E8AED242D5E3}"/>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0" name="Picture 16" descr="Everything Harry Potter at Hong Kong&amp;#39;s new café! | theHive.Asia">
                  <a:extLst>
                    <a:ext uri="{FF2B5EF4-FFF2-40B4-BE49-F238E27FC236}">
                      <a16:creationId xmlns:a16="http://schemas.microsoft.com/office/drawing/2014/main" id="{12C06F5E-5722-C643-BCCA-4FCBA4AE526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a:extLst>
                    <a:ext uri="{FF2B5EF4-FFF2-40B4-BE49-F238E27FC236}">
                      <a16:creationId xmlns:a16="http://schemas.microsoft.com/office/drawing/2014/main" id="{A90DE6DF-ED07-6647-876F-A7C4524F7E7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312" name="TextBox 311">
                  <a:extLst>
                    <a:ext uri="{FF2B5EF4-FFF2-40B4-BE49-F238E27FC236}">
                      <a16:creationId xmlns:a16="http://schemas.microsoft.com/office/drawing/2014/main" id="{A7D63589-4FA7-4B4D-B820-94B2DF478092}"/>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313" name="Oval 312">
                  <a:extLst>
                    <a:ext uri="{FF2B5EF4-FFF2-40B4-BE49-F238E27FC236}">
                      <a16:creationId xmlns:a16="http://schemas.microsoft.com/office/drawing/2014/main" id="{79E2E5A2-25AD-6E47-A2FA-03208A30E9FB}"/>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4" name="Oval 313">
                  <a:extLst>
                    <a:ext uri="{FF2B5EF4-FFF2-40B4-BE49-F238E27FC236}">
                      <a16:creationId xmlns:a16="http://schemas.microsoft.com/office/drawing/2014/main" id="{6A0C7460-3397-694D-BB06-CBDE1A040E61}"/>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315" name="Group 314">
                  <a:extLst>
                    <a:ext uri="{FF2B5EF4-FFF2-40B4-BE49-F238E27FC236}">
                      <a16:creationId xmlns:a16="http://schemas.microsoft.com/office/drawing/2014/main" id="{0227C65F-03B9-2A43-9515-22A17B5CBE22}"/>
                    </a:ext>
                  </a:extLst>
                </p:cNvPr>
                <p:cNvGrpSpPr/>
                <p:nvPr/>
              </p:nvGrpSpPr>
              <p:grpSpPr>
                <a:xfrm>
                  <a:off x="179440" y="6304917"/>
                  <a:ext cx="1265441" cy="281764"/>
                  <a:chOff x="162932" y="6330266"/>
                  <a:chExt cx="1265441" cy="281764"/>
                </a:xfrm>
              </p:grpSpPr>
              <p:pic>
                <p:nvPicPr>
                  <p:cNvPr id="316" name="Picture 2" descr="Late Icon #309591 - Free Icons Library">
                    <a:extLst>
                      <a:ext uri="{FF2B5EF4-FFF2-40B4-BE49-F238E27FC236}">
                        <a16:creationId xmlns:a16="http://schemas.microsoft.com/office/drawing/2014/main" id="{A09E5E60-B3A4-A449-83F7-A28342BC425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8" descr="Clock circular outline - Free Tools and utensils icons">
                    <a:extLst>
                      <a:ext uri="{FF2B5EF4-FFF2-40B4-BE49-F238E27FC236}">
                        <a16:creationId xmlns:a16="http://schemas.microsoft.com/office/drawing/2014/main" id="{2A366E48-DD7C-264C-8534-2F4E3F5C85B8}"/>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18" name="TextBox 317">
                    <a:extLst>
                      <a:ext uri="{FF2B5EF4-FFF2-40B4-BE49-F238E27FC236}">
                        <a16:creationId xmlns:a16="http://schemas.microsoft.com/office/drawing/2014/main" id="{9E9BE47D-2D8C-E549-BB0C-820138BC6710}"/>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319" name="TextBox 318">
                    <a:extLst>
                      <a:ext uri="{FF2B5EF4-FFF2-40B4-BE49-F238E27FC236}">
                        <a16:creationId xmlns:a16="http://schemas.microsoft.com/office/drawing/2014/main" id="{80C1E5F0-69A5-B24E-8318-EF15664AB2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224" name="Group 223">
                <a:extLst>
                  <a:ext uri="{FF2B5EF4-FFF2-40B4-BE49-F238E27FC236}">
                    <a16:creationId xmlns:a16="http://schemas.microsoft.com/office/drawing/2014/main" id="{90C16182-39FF-624F-99A6-E9EBD60F4086}"/>
                  </a:ext>
                </a:extLst>
              </p:cNvPr>
              <p:cNvGrpSpPr/>
              <p:nvPr/>
            </p:nvGrpSpPr>
            <p:grpSpPr>
              <a:xfrm>
                <a:off x="74211" y="3486483"/>
                <a:ext cx="2397466" cy="1534781"/>
                <a:chOff x="74211" y="3486483"/>
                <a:chExt cx="2397466" cy="1534781"/>
              </a:xfrm>
            </p:grpSpPr>
            <p:sp>
              <p:nvSpPr>
                <p:cNvPr id="296" name="Rectangle 295">
                  <a:extLst>
                    <a:ext uri="{FF2B5EF4-FFF2-40B4-BE49-F238E27FC236}">
                      <a16:creationId xmlns:a16="http://schemas.microsoft.com/office/drawing/2014/main" id="{40283AC5-6C7E-DC4F-97A6-A68B1DAFBC75}"/>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7" name="Picture 2" descr="Singapore river rapid ride">
                  <a:extLst>
                    <a:ext uri="{FF2B5EF4-FFF2-40B4-BE49-F238E27FC236}">
                      <a16:creationId xmlns:a16="http://schemas.microsoft.com/office/drawing/2014/main" id="{5F56E690-A756-0643-A615-C8013FB529B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298" name="Oval 297">
                  <a:extLst>
                    <a:ext uri="{FF2B5EF4-FFF2-40B4-BE49-F238E27FC236}">
                      <a16:creationId xmlns:a16="http://schemas.microsoft.com/office/drawing/2014/main" id="{383EC031-7978-594F-9D67-2E95B82E0581}"/>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9" name="Oval 298">
                  <a:extLst>
                    <a:ext uri="{FF2B5EF4-FFF2-40B4-BE49-F238E27FC236}">
                      <a16:creationId xmlns:a16="http://schemas.microsoft.com/office/drawing/2014/main" id="{8A016B35-FEDB-B44F-91D0-2DD234D8F244}"/>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00" name="Picture 10" descr="Height Limit Icons - Download Free Vector Icons | Noun Project">
                  <a:extLst>
                    <a:ext uri="{FF2B5EF4-FFF2-40B4-BE49-F238E27FC236}">
                      <a16:creationId xmlns:a16="http://schemas.microsoft.com/office/drawing/2014/main" id="{70FE27FE-36A3-C843-B9A4-2D53042FDEF5}"/>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301" name="Group 300">
                  <a:extLst>
                    <a:ext uri="{FF2B5EF4-FFF2-40B4-BE49-F238E27FC236}">
                      <a16:creationId xmlns:a16="http://schemas.microsoft.com/office/drawing/2014/main" id="{DB60DD96-E799-574D-BCFD-2615F127B1AD}"/>
                    </a:ext>
                  </a:extLst>
                </p:cNvPr>
                <p:cNvGrpSpPr/>
                <p:nvPr/>
              </p:nvGrpSpPr>
              <p:grpSpPr>
                <a:xfrm>
                  <a:off x="198248" y="4556489"/>
                  <a:ext cx="1265441" cy="281764"/>
                  <a:chOff x="162932" y="6330266"/>
                  <a:chExt cx="1265441" cy="281764"/>
                </a:xfrm>
              </p:grpSpPr>
              <p:pic>
                <p:nvPicPr>
                  <p:cNvPr id="305" name="Picture 2" descr="Late Icon #309591 - Free Icons Library">
                    <a:extLst>
                      <a:ext uri="{FF2B5EF4-FFF2-40B4-BE49-F238E27FC236}">
                        <a16:creationId xmlns:a16="http://schemas.microsoft.com/office/drawing/2014/main" id="{8176F661-5EDD-974F-9132-91605298372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8" descr="Clock circular outline - Free Tools and utensils icons">
                    <a:extLst>
                      <a:ext uri="{FF2B5EF4-FFF2-40B4-BE49-F238E27FC236}">
                        <a16:creationId xmlns:a16="http://schemas.microsoft.com/office/drawing/2014/main" id="{5A2F0141-843A-AF41-9132-D237FA64A817}"/>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07" name="TextBox 306">
                    <a:extLst>
                      <a:ext uri="{FF2B5EF4-FFF2-40B4-BE49-F238E27FC236}">
                        <a16:creationId xmlns:a16="http://schemas.microsoft.com/office/drawing/2014/main" id="{1C79AE48-BFE5-3F4C-8FAC-BEC4071E05B3}"/>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308" name="TextBox 307">
                    <a:extLst>
                      <a:ext uri="{FF2B5EF4-FFF2-40B4-BE49-F238E27FC236}">
                        <a16:creationId xmlns:a16="http://schemas.microsoft.com/office/drawing/2014/main" id="{4E88BD97-C3CB-264E-8BB8-A7BF4298D9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302" name="TextBox 301">
                  <a:extLst>
                    <a:ext uri="{FF2B5EF4-FFF2-40B4-BE49-F238E27FC236}">
                      <a16:creationId xmlns:a16="http://schemas.microsoft.com/office/drawing/2014/main" id="{E5181EC8-7661-1A48-87B9-0740B867E8AA}"/>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303" name="TextBox 302">
                  <a:extLst>
                    <a:ext uri="{FF2B5EF4-FFF2-40B4-BE49-F238E27FC236}">
                      <a16:creationId xmlns:a16="http://schemas.microsoft.com/office/drawing/2014/main" id="{7C00BE0D-A8EF-7646-914B-CA71512004D3}"/>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304" name="TextBox 303">
                  <a:extLst>
                    <a:ext uri="{FF2B5EF4-FFF2-40B4-BE49-F238E27FC236}">
                      <a16:creationId xmlns:a16="http://schemas.microsoft.com/office/drawing/2014/main" id="{328E8C91-93A8-5749-8B0C-F50725FEFD9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25" name="Group 224">
                <a:extLst>
                  <a:ext uri="{FF2B5EF4-FFF2-40B4-BE49-F238E27FC236}">
                    <a16:creationId xmlns:a16="http://schemas.microsoft.com/office/drawing/2014/main" id="{9C7F221F-6448-F64F-A686-4F324CBE8831}"/>
                  </a:ext>
                </a:extLst>
              </p:cNvPr>
              <p:cNvGrpSpPr/>
              <p:nvPr/>
            </p:nvGrpSpPr>
            <p:grpSpPr>
              <a:xfrm>
                <a:off x="74211" y="1785535"/>
                <a:ext cx="2462397" cy="1515500"/>
                <a:chOff x="74211" y="1785535"/>
                <a:chExt cx="2462397" cy="1515500"/>
              </a:xfrm>
            </p:grpSpPr>
            <p:sp>
              <p:nvSpPr>
                <p:cNvPr id="262" name="Rectangle 261">
                  <a:extLst>
                    <a:ext uri="{FF2B5EF4-FFF2-40B4-BE49-F238E27FC236}">
                      <a16:creationId xmlns:a16="http://schemas.microsoft.com/office/drawing/2014/main" id="{C91C1D47-5067-F442-BBD1-422596BFD822}"/>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TextBox 262">
                  <a:extLst>
                    <a:ext uri="{FF2B5EF4-FFF2-40B4-BE49-F238E27FC236}">
                      <a16:creationId xmlns:a16="http://schemas.microsoft.com/office/drawing/2014/main" id="{547F2CC9-5610-5848-A00D-83FB8FE44A5D}"/>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267" name="TextBox 266">
                  <a:extLst>
                    <a:ext uri="{FF2B5EF4-FFF2-40B4-BE49-F238E27FC236}">
                      <a16:creationId xmlns:a16="http://schemas.microsoft.com/office/drawing/2014/main" id="{E7164D92-A0E4-BF4F-8A97-92B0D38E225A}"/>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269" name="Group 268">
                  <a:extLst>
                    <a:ext uri="{FF2B5EF4-FFF2-40B4-BE49-F238E27FC236}">
                      <a16:creationId xmlns:a16="http://schemas.microsoft.com/office/drawing/2014/main" id="{CE560571-06AF-6E49-BC92-ED7B87A05711}"/>
                    </a:ext>
                  </a:extLst>
                </p:cNvPr>
                <p:cNvGrpSpPr/>
                <p:nvPr/>
              </p:nvGrpSpPr>
              <p:grpSpPr>
                <a:xfrm>
                  <a:off x="240394" y="2350445"/>
                  <a:ext cx="1633910" cy="514925"/>
                  <a:chOff x="0" y="933685"/>
                  <a:chExt cx="6899910" cy="2924628"/>
                </a:xfrm>
              </p:grpSpPr>
              <p:pic>
                <p:nvPicPr>
                  <p:cNvPr id="294" name="Picture 4" descr="World of Wizardry, The Shambles Harry Potter">
                    <a:extLst>
                      <a:ext uri="{FF2B5EF4-FFF2-40B4-BE49-F238E27FC236}">
                        <a16:creationId xmlns:a16="http://schemas.microsoft.com/office/drawing/2014/main" id="{39B84E74-A6D3-D84D-A7F5-43E3B5337BC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295" name="Rectangle 294">
                    <a:extLst>
                      <a:ext uri="{FF2B5EF4-FFF2-40B4-BE49-F238E27FC236}">
                        <a16:creationId xmlns:a16="http://schemas.microsoft.com/office/drawing/2014/main" id="{ACA18FAA-9CFA-9544-B8D7-7DD8E5613A46}"/>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0" name="TextBox 269">
                  <a:extLst>
                    <a:ext uri="{FF2B5EF4-FFF2-40B4-BE49-F238E27FC236}">
                      <a16:creationId xmlns:a16="http://schemas.microsoft.com/office/drawing/2014/main" id="{5FFBA7D8-2D33-8C43-9331-FE360710B818}"/>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271" name="Oval 270">
                  <a:extLst>
                    <a:ext uri="{FF2B5EF4-FFF2-40B4-BE49-F238E27FC236}">
                      <a16:creationId xmlns:a16="http://schemas.microsoft.com/office/drawing/2014/main" id="{85EEE0E0-7F3D-8046-B088-19C3937CFF87}"/>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2" name="Oval 271">
                  <a:extLst>
                    <a:ext uri="{FF2B5EF4-FFF2-40B4-BE49-F238E27FC236}">
                      <a16:creationId xmlns:a16="http://schemas.microsoft.com/office/drawing/2014/main" id="{6E55EF94-893B-CF48-8603-775762676D3E}"/>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289" name="Group 288">
                  <a:extLst>
                    <a:ext uri="{FF2B5EF4-FFF2-40B4-BE49-F238E27FC236}">
                      <a16:creationId xmlns:a16="http://schemas.microsoft.com/office/drawing/2014/main" id="{F9A3E018-7F0E-144C-BB92-EDEDE21C5AA9}"/>
                    </a:ext>
                  </a:extLst>
                </p:cNvPr>
                <p:cNvGrpSpPr/>
                <p:nvPr/>
              </p:nvGrpSpPr>
              <p:grpSpPr>
                <a:xfrm>
                  <a:off x="205666" y="3005764"/>
                  <a:ext cx="1265441" cy="281764"/>
                  <a:chOff x="162932" y="6330266"/>
                  <a:chExt cx="1265441" cy="281764"/>
                </a:xfrm>
              </p:grpSpPr>
              <p:pic>
                <p:nvPicPr>
                  <p:cNvPr id="290" name="Picture 2" descr="Late Icon #309591 - Free Icons Library">
                    <a:extLst>
                      <a:ext uri="{FF2B5EF4-FFF2-40B4-BE49-F238E27FC236}">
                        <a16:creationId xmlns:a16="http://schemas.microsoft.com/office/drawing/2014/main" id="{82F83959-526D-AA4C-AB2F-AC9CEFBE2D3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8" descr="Clock circular outline - Free Tools and utensils icons">
                    <a:extLst>
                      <a:ext uri="{FF2B5EF4-FFF2-40B4-BE49-F238E27FC236}">
                        <a16:creationId xmlns:a16="http://schemas.microsoft.com/office/drawing/2014/main" id="{FECFC39F-AFFB-5640-B01C-79E1122889FE}"/>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92" name="TextBox 291">
                    <a:extLst>
                      <a:ext uri="{FF2B5EF4-FFF2-40B4-BE49-F238E27FC236}">
                        <a16:creationId xmlns:a16="http://schemas.microsoft.com/office/drawing/2014/main" id="{B90E56EB-81F3-8A4C-8AE0-D6FCAB0999F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93" name="TextBox 292">
                    <a:extLst>
                      <a:ext uri="{FF2B5EF4-FFF2-40B4-BE49-F238E27FC236}">
                        <a16:creationId xmlns:a16="http://schemas.microsoft.com/office/drawing/2014/main" id="{EFAB500C-7CF8-3E4F-B333-C698B4EC84B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226" name="Group 225">
                <a:extLst>
                  <a:ext uri="{FF2B5EF4-FFF2-40B4-BE49-F238E27FC236}">
                    <a16:creationId xmlns:a16="http://schemas.microsoft.com/office/drawing/2014/main" id="{4EF813C2-02FC-6645-8FA0-1BDDD1837E07}"/>
                  </a:ext>
                </a:extLst>
              </p:cNvPr>
              <p:cNvGrpSpPr/>
              <p:nvPr/>
            </p:nvGrpSpPr>
            <p:grpSpPr>
              <a:xfrm>
                <a:off x="96154" y="6906052"/>
                <a:ext cx="5071196" cy="1517204"/>
                <a:chOff x="96154" y="6906052"/>
                <a:chExt cx="5071196" cy="1517204"/>
              </a:xfrm>
            </p:grpSpPr>
            <p:grpSp>
              <p:nvGrpSpPr>
                <p:cNvPr id="250" name="Group 249">
                  <a:extLst>
                    <a:ext uri="{FF2B5EF4-FFF2-40B4-BE49-F238E27FC236}">
                      <a16:creationId xmlns:a16="http://schemas.microsoft.com/office/drawing/2014/main" id="{696A76E8-D086-754B-9F0D-A3A17EE60144}"/>
                    </a:ext>
                  </a:extLst>
                </p:cNvPr>
                <p:cNvGrpSpPr/>
                <p:nvPr/>
              </p:nvGrpSpPr>
              <p:grpSpPr>
                <a:xfrm>
                  <a:off x="96154" y="6906052"/>
                  <a:ext cx="2589875" cy="1503331"/>
                  <a:chOff x="96154" y="6906052"/>
                  <a:chExt cx="2589875" cy="1503331"/>
                </a:xfrm>
              </p:grpSpPr>
              <p:sp>
                <p:nvSpPr>
                  <p:cNvPr id="252" name="Rectangle 251">
                    <a:extLst>
                      <a:ext uri="{FF2B5EF4-FFF2-40B4-BE49-F238E27FC236}">
                        <a16:creationId xmlns:a16="http://schemas.microsoft.com/office/drawing/2014/main" id="{AEEE0F9F-6867-C944-8272-253C9B16315E}"/>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3" name="Group 252">
                    <a:extLst>
                      <a:ext uri="{FF2B5EF4-FFF2-40B4-BE49-F238E27FC236}">
                        <a16:creationId xmlns:a16="http://schemas.microsoft.com/office/drawing/2014/main" id="{704CFF74-4197-B145-8857-FEDB6C15D519}"/>
                      </a:ext>
                    </a:extLst>
                  </p:cNvPr>
                  <p:cNvGrpSpPr/>
                  <p:nvPr/>
                </p:nvGrpSpPr>
                <p:grpSpPr>
                  <a:xfrm>
                    <a:off x="120957" y="6978274"/>
                    <a:ext cx="2565072" cy="449635"/>
                    <a:chOff x="92535" y="6920001"/>
                    <a:chExt cx="2565072" cy="449635"/>
                  </a:xfrm>
                </p:grpSpPr>
                <p:sp>
                  <p:nvSpPr>
                    <p:cNvPr id="260" name="TextBox 259">
                      <a:extLst>
                        <a:ext uri="{FF2B5EF4-FFF2-40B4-BE49-F238E27FC236}">
                          <a16:creationId xmlns:a16="http://schemas.microsoft.com/office/drawing/2014/main" id="{15208AEB-7A81-E347-A718-90E7A759C787}"/>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61" name="TextBox 260">
                      <a:extLst>
                        <a:ext uri="{FF2B5EF4-FFF2-40B4-BE49-F238E27FC236}">
                          <a16:creationId xmlns:a16="http://schemas.microsoft.com/office/drawing/2014/main" id="{E5BB8C85-8773-614E-906C-5769DEC90FFF}"/>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254" name="Picture 2" descr="THE WIZARDING WORLD OF HARRY POTTER™ | Universal Studios Japan | USJ">
                    <a:extLst>
                      <a:ext uri="{FF2B5EF4-FFF2-40B4-BE49-F238E27FC236}">
                        <a16:creationId xmlns:a16="http://schemas.microsoft.com/office/drawing/2014/main" id="{78046B8C-0829-2B41-BCE5-12E2E5A84E9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255" name="Group 254">
                    <a:extLst>
                      <a:ext uri="{FF2B5EF4-FFF2-40B4-BE49-F238E27FC236}">
                        <a16:creationId xmlns:a16="http://schemas.microsoft.com/office/drawing/2014/main" id="{3036AAD2-9B47-6D40-8DD0-B86C14A949C7}"/>
                      </a:ext>
                    </a:extLst>
                  </p:cNvPr>
                  <p:cNvGrpSpPr/>
                  <p:nvPr/>
                </p:nvGrpSpPr>
                <p:grpSpPr>
                  <a:xfrm>
                    <a:off x="238628" y="8030038"/>
                    <a:ext cx="624226" cy="281764"/>
                    <a:chOff x="161189" y="6312288"/>
                    <a:chExt cx="624226" cy="281764"/>
                  </a:xfrm>
                </p:grpSpPr>
                <p:pic>
                  <p:nvPicPr>
                    <p:cNvPr id="258" name="Picture 2" descr="Late Icon #309591 - Free Icons Library">
                      <a:extLst>
                        <a:ext uri="{FF2B5EF4-FFF2-40B4-BE49-F238E27FC236}">
                          <a16:creationId xmlns:a16="http://schemas.microsoft.com/office/drawing/2014/main" id="{6E63BB3A-644C-6B45-9548-10172178E5C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4FFF13FC-FF8C-8643-A779-31D06EF1E70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256" name="Oval 255">
                    <a:extLst>
                      <a:ext uri="{FF2B5EF4-FFF2-40B4-BE49-F238E27FC236}">
                        <a16:creationId xmlns:a16="http://schemas.microsoft.com/office/drawing/2014/main" id="{ACB12F9A-6F15-174C-9536-73B63B528D85}"/>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7" name="Oval 256">
                    <a:extLst>
                      <a:ext uri="{FF2B5EF4-FFF2-40B4-BE49-F238E27FC236}">
                        <a16:creationId xmlns:a16="http://schemas.microsoft.com/office/drawing/2014/main" id="{B3D0984A-C82F-DA4C-9337-56E740EDB53C}"/>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51" name="TextBox 250">
                  <a:extLst>
                    <a:ext uri="{FF2B5EF4-FFF2-40B4-BE49-F238E27FC236}">
                      <a16:creationId xmlns:a16="http://schemas.microsoft.com/office/drawing/2014/main" id="{94089BC0-89AB-3F4D-8513-B927AD218ACE}"/>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227" name="Group 226">
                <a:extLst>
                  <a:ext uri="{FF2B5EF4-FFF2-40B4-BE49-F238E27FC236}">
                    <a16:creationId xmlns:a16="http://schemas.microsoft.com/office/drawing/2014/main" id="{3F25BA56-23AB-E049-AA65-617B41213D38}"/>
                  </a:ext>
                </a:extLst>
              </p:cNvPr>
              <p:cNvGrpSpPr/>
              <p:nvPr/>
            </p:nvGrpSpPr>
            <p:grpSpPr>
              <a:xfrm>
                <a:off x="186349" y="2634807"/>
                <a:ext cx="1900352" cy="5714863"/>
                <a:chOff x="186349" y="2634807"/>
                <a:chExt cx="1900352" cy="5714863"/>
              </a:xfrm>
            </p:grpSpPr>
            <p:pic>
              <p:nvPicPr>
                <p:cNvPr id="228" name="Picture 2" descr="Halal Malaysia Logo Vector (.EPS) Free Download">
                  <a:extLst>
                    <a:ext uri="{FF2B5EF4-FFF2-40B4-BE49-F238E27FC236}">
                      <a16:creationId xmlns:a16="http://schemas.microsoft.com/office/drawing/2014/main" id="{70454157-DB01-CA4C-9406-DEB4263EB779}"/>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6" descr="Plant Based Icons - Download Free Vector Icons | Noun Project">
                  <a:extLst>
                    <a:ext uri="{FF2B5EF4-FFF2-40B4-BE49-F238E27FC236}">
                      <a16:creationId xmlns:a16="http://schemas.microsoft.com/office/drawing/2014/main" id="{18E602BB-ADC9-C744-A5E8-F8D4A9EEAF57}"/>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29">
                  <a:extLst>
                    <a:ext uri="{FF2B5EF4-FFF2-40B4-BE49-F238E27FC236}">
                      <a16:creationId xmlns:a16="http://schemas.microsoft.com/office/drawing/2014/main" id="{61B92695-0830-7F47-B156-F7CA6BD57F3D}"/>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Lst>
                </a:blip>
                <a:stretch>
                  <a:fillRect/>
                </a:stretch>
              </p:blipFill>
              <p:spPr>
                <a:xfrm>
                  <a:off x="1235923" y="7865730"/>
                  <a:ext cx="365025" cy="294199"/>
                </a:xfrm>
                <a:prstGeom prst="rect">
                  <a:avLst/>
                </a:prstGeom>
              </p:spPr>
            </p:pic>
            <p:pic>
              <p:nvPicPr>
                <p:cNvPr id="231" name="Picture 230">
                  <a:extLst>
                    <a:ext uri="{FF2B5EF4-FFF2-40B4-BE49-F238E27FC236}">
                      <a16:creationId xmlns:a16="http://schemas.microsoft.com/office/drawing/2014/main" id="{E6483BC4-D44D-0841-AC66-9D9D18401041}"/>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232" name="Picture 231">
                  <a:extLst>
                    <a:ext uri="{FF2B5EF4-FFF2-40B4-BE49-F238E27FC236}">
                      <a16:creationId xmlns:a16="http://schemas.microsoft.com/office/drawing/2014/main" id="{1AF6573B-873F-DD49-9D07-42CB087EC59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233" name="Picture 232">
                  <a:extLst>
                    <a:ext uri="{FF2B5EF4-FFF2-40B4-BE49-F238E27FC236}">
                      <a16:creationId xmlns:a16="http://schemas.microsoft.com/office/drawing/2014/main" id="{A8E36030-E798-9647-9377-10AB46DD3D82}"/>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239" name="Picture 238">
                  <a:extLst>
                    <a:ext uri="{FF2B5EF4-FFF2-40B4-BE49-F238E27FC236}">
                      <a16:creationId xmlns:a16="http://schemas.microsoft.com/office/drawing/2014/main" id="{D2A61208-73CB-2547-AA98-6F0AF3850ED7}"/>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242" name="Picture 241">
                  <a:extLst>
                    <a:ext uri="{FF2B5EF4-FFF2-40B4-BE49-F238E27FC236}">
                      <a16:creationId xmlns:a16="http://schemas.microsoft.com/office/drawing/2014/main" id="{A850BB5C-BFA5-7E4D-9B2B-68B6616F2D92}"/>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243" name="Picture 242">
                  <a:extLst>
                    <a:ext uri="{FF2B5EF4-FFF2-40B4-BE49-F238E27FC236}">
                      <a16:creationId xmlns:a16="http://schemas.microsoft.com/office/drawing/2014/main" id="{FB483068-BD9F-1D44-A918-EA3F3E37827D}"/>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249" name="Picture 248">
                  <a:extLst>
                    <a:ext uri="{FF2B5EF4-FFF2-40B4-BE49-F238E27FC236}">
                      <a16:creationId xmlns:a16="http://schemas.microsoft.com/office/drawing/2014/main" id="{963DABD6-F4A9-8841-8383-4227A7956E7F}"/>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grpSp>
          <p:nvGrpSpPr>
            <p:cNvPr id="181" name="Group 180">
              <a:extLst>
                <a:ext uri="{FF2B5EF4-FFF2-40B4-BE49-F238E27FC236}">
                  <a16:creationId xmlns:a16="http://schemas.microsoft.com/office/drawing/2014/main" id="{C34FAE14-229A-E94C-A113-FFD079733E8A}"/>
                </a:ext>
              </a:extLst>
            </p:cNvPr>
            <p:cNvGrpSpPr/>
            <p:nvPr/>
          </p:nvGrpSpPr>
          <p:grpSpPr>
            <a:xfrm>
              <a:off x="108479" y="8589311"/>
              <a:ext cx="2462397" cy="1515500"/>
              <a:chOff x="108479" y="8589311"/>
              <a:chExt cx="2462397" cy="1515500"/>
            </a:xfrm>
          </p:grpSpPr>
          <p:grpSp>
            <p:nvGrpSpPr>
              <p:cNvPr id="183" name="Group 182">
                <a:extLst>
                  <a:ext uri="{FF2B5EF4-FFF2-40B4-BE49-F238E27FC236}">
                    <a16:creationId xmlns:a16="http://schemas.microsoft.com/office/drawing/2014/main" id="{7A0E2AEC-92A1-554B-BC1B-0E20CF735229}"/>
                  </a:ext>
                </a:extLst>
              </p:cNvPr>
              <p:cNvGrpSpPr/>
              <p:nvPr/>
            </p:nvGrpSpPr>
            <p:grpSpPr>
              <a:xfrm>
                <a:off x="108479" y="8589311"/>
                <a:ext cx="2462397" cy="1515500"/>
                <a:chOff x="74211" y="1785535"/>
                <a:chExt cx="2462397" cy="1515500"/>
              </a:xfrm>
            </p:grpSpPr>
            <p:sp>
              <p:nvSpPr>
                <p:cNvPr id="199" name="Rectangle 198">
                  <a:extLst>
                    <a:ext uri="{FF2B5EF4-FFF2-40B4-BE49-F238E27FC236}">
                      <a16:creationId xmlns:a16="http://schemas.microsoft.com/office/drawing/2014/main" id="{87995167-523C-2B48-88DA-5F8383BFCDCA}"/>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TextBox 205">
                  <a:extLst>
                    <a:ext uri="{FF2B5EF4-FFF2-40B4-BE49-F238E27FC236}">
                      <a16:creationId xmlns:a16="http://schemas.microsoft.com/office/drawing/2014/main" id="{F63B2088-BC6F-A648-8642-7AF8D2B38209}"/>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07" name="TextBox 206">
                  <a:extLst>
                    <a:ext uri="{FF2B5EF4-FFF2-40B4-BE49-F238E27FC236}">
                      <a16:creationId xmlns:a16="http://schemas.microsoft.com/office/drawing/2014/main" id="{03F733C9-ECF1-A94E-93C1-682C2F912DF8}"/>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8" name="TextBox 207">
                  <a:extLst>
                    <a:ext uri="{FF2B5EF4-FFF2-40B4-BE49-F238E27FC236}">
                      <a16:creationId xmlns:a16="http://schemas.microsoft.com/office/drawing/2014/main" id="{B1373D08-A576-CF47-94AB-2CE3D85ACC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18" name="Group 217">
                  <a:extLst>
                    <a:ext uri="{FF2B5EF4-FFF2-40B4-BE49-F238E27FC236}">
                      <a16:creationId xmlns:a16="http://schemas.microsoft.com/office/drawing/2014/main" id="{CBFA4288-F738-FE40-8010-CA0EFA4034EF}"/>
                    </a:ext>
                  </a:extLst>
                </p:cNvPr>
                <p:cNvGrpSpPr/>
                <p:nvPr/>
              </p:nvGrpSpPr>
              <p:grpSpPr>
                <a:xfrm>
                  <a:off x="205666" y="3005764"/>
                  <a:ext cx="1265441" cy="281764"/>
                  <a:chOff x="162932" y="6330266"/>
                  <a:chExt cx="1265441" cy="281764"/>
                </a:xfrm>
              </p:grpSpPr>
              <p:pic>
                <p:nvPicPr>
                  <p:cNvPr id="219" name="Picture 2" descr="Late Icon #309591 - Free Icons Library">
                    <a:extLst>
                      <a:ext uri="{FF2B5EF4-FFF2-40B4-BE49-F238E27FC236}">
                        <a16:creationId xmlns:a16="http://schemas.microsoft.com/office/drawing/2014/main" id="{7C84682F-352D-7D4F-B379-F191B0F7424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descr="Clock circular outline - Free Tools and utensils icons">
                    <a:extLst>
                      <a:ext uri="{FF2B5EF4-FFF2-40B4-BE49-F238E27FC236}">
                        <a16:creationId xmlns:a16="http://schemas.microsoft.com/office/drawing/2014/main" id="{95135515-4C59-654E-863D-162811604D81}"/>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a:extLst>
                      <a:ext uri="{FF2B5EF4-FFF2-40B4-BE49-F238E27FC236}">
                        <a16:creationId xmlns:a16="http://schemas.microsoft.com/office/drawing/2014/main" id="{9CC814D2-6BF5-2A4F-A178-9A41E6B6A16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22" name="TextBox 221">
                    <a:extLst>
                      <a:ext uri="{FF2B5EF4-FFF2-40B4-BE49-F238E27FC236}">
                        <a16:creationId xmlns:a16="http://schemas.microsoft.com/office/drawing/2014/main" id="{946999FB-BFDA-2A43-A063-6992890332F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87" name="Group 186">
                <a:extLst>
                  <a:ext uri="{FF2B5EF4-FFF2-40B4-BE49-F238E27FC236}">
                    <a16:creationId xmlns:a16="http://schemas.microsoft.com/office/drawing/2014/main" id="{D06E6E13-2EB6-5B4C-ABED-52F997F9AC1F}"/>
                  </a:ext>
                </a:extLst>
              </p:cNvPr>
              <p:cNvGrpSpPr/>
              <p:nvPr/>
            </p:nvGrpSpPr>
            <p:grpSpPr>
              <a:xfrm>
                <a:off x="218646" y="9136963"/>
                <a:ext cx="1860854" cy="719949"/>
                <a:chOff x="218646" y="9136963"/>
                <a:chExt cx="1860854" cy="719949"/>
              </a:xfrm>
            </p:grpSpPr>
            <p:pic>
              <p:nvPicPr>
                <p:cNvPr id="189" name="Picture 2" descr="Mr. Chong&amp;#39;s Potion Shop | Insomnia Builds | Flickr">
                  <a:extLst>
                    <a:ext uri="{FF2B5EF4-FFF2-40B4-BE49-F238E27FC236}">
                      <a16:creationId xmlns:a16="http://schemas.microsoft.com/office/drawing/2014/main" id="{5955DF98-F9EF-2D41-B983-BCA83257A47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190" name="Oval 189">
                  <a:extLst>
                    <a:ext uri="{FF2B5EF4-FFF2-40B4-BE49-F238E27FC236}">
                      <a16:creationId xmlns:a16="http://schemas.microsoft.com/office/drawing/2014/main" id="{F27A6F24-6BDC-964C-85E8-AFE51022B9B8}"/>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6" name="Oval 195">
                  <a:extLst>
                    <a:ext uri="{FF2B5EF4-FFF2-40B4-BE49-F238E27FC236}">
                      <a16:creationId xmlns:a16="http://schemas.microsoft.com/office/drawing/2014/main" id="{15FC70DE-62D9-584C-9CAE-09C6C386DD4F}"/>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197" name="Picture 196">
                  <a:extLst>
                    <a:ext uri="{FF2B5EF4-FFF2-40B4-BE49-F238E27FC236}">
                      <a16:creationId xmlns:a16="http://schemas.microsoft.com/office/drawing/2014/main" id="{172E5C70-FAA8-5B4B-8684-6FB109936AF3}"/>
                    </a:ext>
                  </a:extLst>
                </p:cNvPr>
                <p:cNvPicPr>
                  <a:picLocks noChangeAspect="1"/>
                </p:cNvPicPr>
                <p:nvPr/>
              </p:nvPicPr>
              <p:blipFill>
                <a:blip r:embed="rId31">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a:off x="1296453" y="9436695"/>
                  <a:ext cx="399013" cy="420217"/>
                </a:xfrm>
                <a:prstGeom prst="rect">
                  <a:avLst/>
                </a:prstGeom>
              </p:spPr>
            </p:pic>
            <p:pic>
              <p:nvPicPr>
                <p:cNvPr id="198" name="Picture 197">
                  <a:extLst>
                    <a:ext uri="{FF2B5EF4-FFF2-40B4-BE49-F238E27FC236}">
                      <a16:creationId xmlns:a16="http://schemas.microsoft.com/office/drawing/2014/main" id="{62EC33CB-42A6-9945-9EB1-24562D2CD0AC}"/>
                    </a:ext>
                  </a:extLst>
                </p:cNvPr>
                <p:cNvPicPr>
                  <a:picLocks noChangeAspect="1"/>
                </p:cNvPicPr>
                <p:nvPr/>
              </p:nvPicPr>
              <p:blipFill>
                <a:blip r:embed="rId33">
                  <a:extLst>
                    <a:ext uri="{BEBA8EAE-BF5A-486C-A8C5-ECC9F3942E4B}">
                      <a14:imgProps xmlns:a14="http://schemas.microsoft.com/office/drawing/2010/main">
                        <a14:imgLayer r:embed="rId43">
                          <a14:imgEffect>
                            <a14:backgroundRemoval t="10000" b="90000" l="10000" r="90000"/>
                          </a14:imgEffect>
                        </a14:imgLayer>
                      </a14:imgProps>
                    </a:ext>
                  </a:extLst>
                </a:blip>
                <a:stretch>
                  <a:fillRect/>
                </a:stretch>
              </p:blipFill>
              <p:spPr>
                <a:xfrm>
                  <a:off x="1645961" y="9465260"/>
                  <a:ext cx="433539" cy="332503"/>
                </a:xfrm>
                <a:prstGeom prst="rect">
                  <a:avLst/>
                </a:prstGeom>
              </p:spPr>
            </p:pic>
          </p:grpSp>
        </p:grpSp>
      </p:grpSp>
      <p:sp>
        <p:nvSpPr>
          <p:cNvPr id="177" name="TextBox 176">
            <a:extLst>
              <a:ext uri="{FF2B5EF4-FFF2-40B4-BE49-F238E27FC236}">
                <a16:creationId xmlns:a16="http://schemas.microsoft.com/office/drawing/2014/main" id="{7B9775FE-8C26-5749-8487-64F5CD893530}"/>
              </a:ext>
            </a:extLst>
          </p:cNvPr>
          <p:cNvSpPr txBox="1"/>
          <p:nvPr/>
        </p:nvSpPr>
        <p:spPr>
          <a:xfrm>
            <a:off x="3885461" y="4166863"/>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85" name="Rectangle 184">
            <a:extLst>
              <a:ext uri="{FF2B5EF4-FFF2-40B4-BE49-F238E27FC236}">
                <a16:creationId xmlns:a16="http://schemas.microsoft.com/office/drawing/2014/main" id="{5CC5109D-99A8-9A4F-B5A7-1B483EED9C99}"/>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186" name="Rectangle 185">
            <a:extLst>
              <a:ext uri="{FF2B5EF4-FFF2-40B4-BE49-F238E27FC236}">
                <a16:creationId xmlns:a16="http://schemas.microsoft.com/office/drawing/2014/main" id="{BD6FD637-409D-7B4A-9681-7E9E4B2B5721}"/>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188" name="Picture 6" descr="Plus sign - Free signs icons">
            <a:extLst>
              <a:ext uri="{FF2B5EF4-FFF2-40B4-BE49-F238E27FC236}">
                <a16:creationId xmlns:a16="http://schemas.microsoft.com/office/drawing/2014/main" id="{CD77FA89-38FB-DE4F-B544-27F1F364BDE6}"/>
              </a:ext>
            </a:extLst>
          </p:cNvPr>
          <p:cNvPicPr>
            <a:picLocks noChangeAspect="1" noChangeArrowheads="1"/>
          </p:cNvPicPr>
          <p:nvPr/>
        </p:nvPicPr>
        <p:blipFill>
          <a:blip r:embed="rId44">
            <a:lum bright="70000" contrast="-70000"/>
            <a:extLst>
              <a:ext uri="{BEBA8EAE-BF5A-486C-A8C5-ECC9F3942E4B}">
                <a14:imgProps xmlns:a14="http://schemas.microsoft.com/office/drawing/2010/main">
                  <a14:imgLayer r:embed="rId4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4843386" y="9340759"/>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Pencil Icon Flat #286779 - Free Icons Library">
            <a:extLst>
              <a:ext uri="{FF2B5EF4-FFF2-40B4-BE49-F238E27FC236}">
                <a16:creationId xmlns:a16="http://schemas.microsoft.com/office/drawing/2014/main" id="{F37DC0FD-CCFF-2740-AA16-5AD163EF9C9D}"/>
              </a:ext>
            </a:extLst>
          </p:cNvPr>
          <p:cNvPicPr>
            <a:picLocks noChangeAspect="1" noChangeArrowheads="1"/>
          </p:cNvPicPr>
          <p:nvPr/>
        </p:nvPicPr>
        <p:blipFill>
          <a:blip r:embed="rId46">
            <a:lum bright="70000" contrast="-70000"/>
            <a:extLst>
              <a:ext uri="{BEBA8EAE-BF5A-486C-A8C5-ECC9F3942E4B}">
                <a14:imgProps xmlns:a14="http://schemas.microsoft.com/office/drawing/2010/main">
                  <a14:imgLayer r:embed="rId4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6093296" y="9346999"/>
            <a:ext cx="217246" cy="217246"/>
          </a:xfrm>
          <a:prstGeom prst="rect">
            <a:avLst/>
          </a:prstGeom>
          <a:noFill/>
          <a:extLst>
            <a:ext uri="{909E8E84-426E-40DD-AFC4-6F175D3DCCD1}">
              <a14:hiddenFill xmlns:a14="http://schemas.microsoft.com/office/drawing/2010/main">
                <a:solidFill>
                  <a:srgbClr val="FFFFFF"/>
                </a:solidFill>
              </a14:hiddenFill>
            </a:ext>
          </a:extLst>
        </p:spPr>
      </p:pic>
      <p:sp>
        <p:nvSpPr>
          <p:cNvPr id="192" name="TextBox 191">
            <a:extLst>
              <a:ext uri="{FF2B5EF4-FFF2-40B4-BE49-F238E27FC236}">
                <a16:creationId xmlns:a16="http://schemas.microsoft.com/office/drawing/2014/main" id="{CC349748-C792-0440-9C38-C5250072FFAD}"/>
              </a:ext>
            </a:extLst>
          </p:cNvPr>
          <p:cNvSpPr txBox="1"/>
          <p:nvPr/>
        </p:nvSpPr>
        <p:spPr>
          <a:xfrm>
            <a:off x="4557771" y="9550518"/>
            <a:ext cx="791982" cy="246221"/>
          </a:xfrm>
          <a:prstGeom prst="rect">
            <a:avLst/>
          </a:prstGeom>
          <a:noFill/>
        </p:spPr>
        <p:txBody>
          <a:bodyPr wrap="square" rtlCol="0">
            <a:spAutoFit/>
          </a:bodyPr>
          <a:lstStyle/>
          <a:p>
            <a:pPr algn="ctr"/>
            <a:r>
              <a:rPr lang="en-GB" sz="1000" i="1" dirty="0" err="1">
                <a:solidFill>
                  <a:schemeClr val="bg1"/>
                </a:solidFill>
                <a:latin typeface="Lora" panose="02000503000000020004" pitchFamily="2" charset="77"/>
                <a:ea typeface="Roboto" panose="02000000000000000000" pitchFamily="2" charset="0"/>
              </a:rPr>
              <a:t>新规划</a:t>
            </a:r>
            <a:endParaRPr lang="en-GB" sz="1000" i="1" dirty="0">
              <a:solidFill>
                <a:schemeClr val="bg1"/>
              </a:solidFill>
              <a:latin typeface="Lora" panose="02000503000000020004" pitchFamily="2" charset="77"/>
              <a:ea typeface="Roboto" panose="02000000000000000000" pitchFamily="2" charset="0"/>
            </a:endParaRPr>
          </a:p>
        </p:txBody>
      </p:sp>
      <p:sp>
        <p:nvSpPr>
          <p:cNvPr id="193" name="TextBox 192">
            <a:extLst>
              <a:ext uri="{FF2B5EF4-FFF2-40B4-BE49-F238E27FC236}">
                <a16:creationId xmlns:a16="http://schemas.microsoft.com/office/drawing/2014/main" id="{DEFB633C-B802-AB4B-AE7E-2C1C01942542}"/>
              </a:ext>
            </a:extLst>
          </p:cNvPr>
          <p:cNvSpPr txBox="1"/>
          <p:nvPr/>
        </p:nvSpPr>
        <p:spPr>
          <a:xfrm>
            <a:off x="5805928" y="9561512"/>
            <a:ext cx="791982" cy="246221"/>
          </a:xfrm>
          <a:prstGeom prst="rect">
            <a:avLst/>
          </a:prstGeom>
          <a:noFill/>
        </p:spPr>
        <p:txBody>
          <a:bodyPr wrap="square" rtlCol="0">
            <a:spAutoFit/>
          </a:bodyPr>
          <a:lstStyle/>
          <a:p>
            <a:pPr algn="ctr"/>
            <a:r>
              <a:rPr lang="en-GB" sz="1000" i="1" dirty="0" err="1">
                <a:solidFill>
                  <a:schemeClr val="bg1"/>
                </a:solidFill>
                <a:latin typeface="Lora" panose="02000503000000020004" pitchFamily="2" charset="77"/>
                <a:ea typeface="Roboto" panose="02000000000000000000" pitchFamily="2" charset="0"/>
              </a:rPr>
              <a:t>更改</a:t>
            </a:r>
            <a:endParaRPr lang="en-GB" sz="1000" i="1" dirty="0">
              <a:solidFill>
                <a:schemeClr val="bg1"/>
              </a:solidFill>
              <a:latin typeface="Lora" panose="02000503000000020004" pitchFamily="2" charset="77"/>
              <a:ea typeface="Roboto" panose="02000000000000000000" pitchFamily="2" charset="0"/>
            </a:endParaRPr>
          </a:p>
        </p:txBody>
      </p:sp>
      <p:sp>
        <p:nvSpPr>
          <p:cNvPr id="200" name="TextBox 199">
            <a:extLst>
              <a:ext uri="{FF2B5EF4-FFF2-40B4-BE49-F238E27FC236}">
                <a16:creationId xmlns:a16="http://schemas.microsoft.com/office/drawing/2014/main" id="{A30A4A3A-0234-B647-A128-C1B8144E9AE9}"/>
              </a:ext>
            </a:extLst>
          </p:cNvPr>
          <p:cNvSpPr txBox="1"/>
          <p:nvPr/>
        </p:nvSpPr>
        <p:spPr>
          <a:xfrm>
            <a:off x="6003607" y="243605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2p.m</a:t>
            </a:r>
          </a:p>
          <a:p>
            <a:r>
              <a:rPr lang="en-GB" sz="900" b="1" i="1" dirty="0">
                <a:solidFill>
                  <a:schemeClr val="bg1"/>
                </a:solidFill>
                <a:latin typeface="Lora" panose="02000503000000020004" pitchFamily="2" charset="77"/>
                <a:ea typeface="Roboto" panose="02000000000000000000" pitchFamily="2" charset="0"/>
              </a:rPr>
              <a:t>–</a:t>
            </a:r>
          </a:p>
          <a:p>
            <a:r>
              <a:rPr lang="en-GB" sz="900" b="1" i="1" dirty="0">
                <a:solidFill>
                  <a:schemeClr val="bg1"/>
                </a:solidFill>
                <a:latin typeface="Lora" panose="02000503000000020004" pitchFamily="2" charset="77"/>
                <a:ea typeface="Roboto" panose="02000000000000000000" pitchFamily="2" charset="0"/>
              </a:rPr>
              <a:t>3.00p.m</a:t>
            </a:r>
          </a:p>
        </p:txBody>
      </p:sp>
      <p:grpSp>
        <p:nvGrpSpPr>
          <p:cNvPr id="178" name="Group 177">
            <a:extLst>
              <a:ext uri="{FF2B5EF4-FFF2-40B4-BE49-F238E27FC236}">
                <a16:creationId xmlns:a16="http://schemas.microsoft.com/office/drawing/2014/main" id="{8C036D46-2F0B-1D48-9414-B8340E5CF128}"/>
              </a:ext>
            </a:extLst>
          </p:cNvPr>
          <p:cNvGrpSpPr/>
          <p:nvPr/>
        </p:nvGrpSpPr>
        <p:grpSpPr>
          <a:xfrm>
            <a:off x="4805750" y="1371765"/>
            <a:ext cx="2097722" cy="832462"/>
            <a:chOff x="651061" y="3042583"/>
            <a:chExt cx="946636" cy="832462"/>
          </a:xfrm>
        </p:grpSpPr>
        <p:pic>
          <p:nvPicPr>
            <p:cNvPr id="182" name="Picture 181">
              <a:extLst>
                <a:ext uri="{FF2B5EF4-FFF2-40B4-BE49-F238E27FC236}">
                  <a16:creationId xmlns:a16="http://schemas.microsoft.com/office/drawing/2014/main" id="{8B1ABDFB-C850-574E-84A0-F12D0E95B405}"/>
                </a:ext>
              </a:extLst>
            </p:cNvPr>
            <p:cNvPicPr>
              <a:picLocks noChangeAspect="1"/>
            </p:cNvPicPr>
            <p:nvPr/>
          </p:nvPicPr>
          <p:blipFill rotWithShape="1">
            <a:blip r:embed="rId48">
              <a:extLst>
                <a:ext uri="{BEBA8EAE-BF5A-486C-A8C5-ECC9F3942E4B}">
                  <a14:imgProps xmlns:a14="http://schemas.microsoft.com/office/drawing/2010/main">
                    <a14:imgLayer r:embed="rId49">
                      <a14:imgEffect>
                        <a14:backgroundRemoval t="10000" b="90000" l="10000" r="90000">
                          <a14:foregroundMark x1="38577" y1="63636" x2="47753" y2="56061"/>
                          <a14:foregroundMark x1="48127" y1="58902" x2="62547" y2="56629"/>
                          <a14:foregroundMark x1="62547" y1="56629" x2="69663" y2="42235"/>
                          <a14:foregroundMark x1="69663" y1="42235" x2="69101" y2="28030"/>
                          <a14:foregroundMark x1="69101" y1="28030" x2="39513" y2="25758"/>
                          <a14:foregroundMark x1="39513" y1="25758" x2="25281" y2="29167"/>
                          <a14:foregroundMark x1="25281" y1="29167" x2="26217" y2="43750"/>
                          <a14:foregroundMark x1="26217" y1="43750" x2="39513" y2="53030"/>
                          <a14:foregroundMark x1="39513" y1="53030" x2="50936" y2="57008"/>
                          <a14:foregroundMark x1="25843" y1="29735" x2="58989" y2="43561"/>
                          <a14:foregroundMark x1="30712" y1="69318" x2="30712" y2="69318"/>
                        </a14:backgroundRemoval>
                      </a14:imgEffect>
                    </a14:imgLayer>
                  </a14:imgProps>
                </a:ext>
              </a:extLst>
            </a:blip>
            <a:srcRect l="19200" t="19915" r="23110" b="28775"/>
            <a:stretch/>
          </p:blipFill>
          <p:spPr>
            <a:xfrm>
              <a:off x="651061" y="3042583"/>
              <a:ext cx="946636" cy="832462"/>
            </a:xfrm>
            <a:prstGeom prst="rect">
              <a:avLst/>
            </a:prstGeom>
          </p:spPr>
        </p:pic>
        <p:sp>
          <p:nvSpPr>
            <p:cNvPr id="195" name="TextBox 194">
              <a:extLst>
                <a:ext uri="{FF2B5EF4-FFF2-40B4-BE49-F238E27FC236}">
                  <a16:creationId xmlns:a16="http://schemas.microsoft.com/office/drawing/2014/main" id="{07B69E41-BEBD-F140-9BBA-DEED84D4A6A1}"/>
                </a:ext>
              </a:extLst>
            </p:cNvPr>
            <p:cNvSpPr txBox="1"/>
            <p:nvPr/>
          </p:nvSpPr>
          <p:spPr>
            <a:xfrm>
              <a:off x="755666" y="3171755"/>
              <a:ext cx="717219" cy="461665"/>
            </a:xfrm>
            <a:prstGeom prst="rect">
              <a:avLst/>
            </a:prstGeom>
            <a:noFill/>
          </p:spPr>
          <p:txBody>
            <a:bodyPr wrap="square" rtlCol="0">
              <a:spAutoFit/>
            </a:bodyPr>
            <a:lstStyle/>
            <a:p>
              <a:r>
                <a:rPr lang="en-GB" sz="1200" dirty="0" err="1">
                  <a:latin typeface="Lora" panose="02000503000000020004" pitchFamily="2" charset="77"/>
                </a:rPr>
                <a:t>延迟</a:t>
              </a:r>
              <a:r>
                <a:rPr lang="zh-CN" altLang="en-US" sz="1200" dirty="0">
                  <a:latin typeface="Lora" panose="02000503000000020004" pitchFamily="2" charset="77"/>
                </a:rPr>
                <a:t>。预期要更长的等候时间！</a:t>
              </a:r>
              <a:endParaRPr lang="en-GB" sz="1200" dirty="0">
                <a:latin typeface="Lora" panose="02000503000000020004" pitchFamily="2" charset="77"/>
              </a:endParaRPr>
            </a:p>
          </p:txBody>
        </p:sp>
      </p:grpSp>
      <p:grpSp>
        <p:nvGrpSpPr>
          <p:cNvPr id="201" name="Group 200">
            <a:extLst>
              <a:ext uri="{FF2B5EF4-FFF2-40B4-BE49-F238E27FC236}">
                <a16:creationId xmlns:a16="http://schemas.microsoft.com/office/drawing/2014/main" id="{B6E606F1-EF27-9D41-930C-1D01BF598461}"/>
              </a:ext>
            </a:extLst>
          </p:cNvPr>
          <p:cNvGrpSpPr/>
          <p:nvPr/>
        </p:nvGrpSpPr>
        <p:grpSpPr>
          <a:xfrm>
            <a:off x="3178703" y="2064700"/>
            <a:ext cx="1582765" cy="832462"/>
            <a:chOff x="651061" y="3042583"/>
            <a:chExt cx="946636" cy="832462"/>
          </a:xfrm>
        </p:grpSpPr>
        <p:pic>
          <p:nvPicPr>
            <p:cNvPr id="320" name="Picture 319">
              <a:extLst>
                <a:ext uri="{FF2B5EF4-FFF2-40B4-BE49-F238E27FC236}">
                  <a16:creationId xmlns:a16="http://schemas.microsoft.com/office/drawing/2014/main" id="{D8428AEE-47D9-1840-9A95-316B993DA945}"/>
                </a:ext>
              </a:extLst>
            </p:cNvPr>
            <p:cNvPicPr>
              <a:picLocks noChangeAspect="1"/>
            </p:cNvPicPr>
            <p:nvPr/>
          </p:nvPicPr>
          <p:blipFill rotWithShape="1">
            <a:blip r:embed="rId48">
              <a:extLst>
                <a:ext uri="{BEBA8EAE-BF5A-486C-A8C5-ECC9F3942E4B}">
                  <a14:imgProps xmlns:a14="http://schemas.microsoft.com/office/drawing/2010/main">
                    <a14:imgLayer r:embed="rId50">
                      <a14:imgEffect>
                        <a14:backgroundRemoval t="10000" b="90000" l="10000" r="90000">
                          <a14:foregroundMark x1="38577" y1="63636" x2="47753" y2="56061"/>
                          <a14:foregroundMark x1="48127" y1="58902" x2="62547" y2="56629"/>
                          <a14:foregroundMark x1="62547" y1="56629" x2="69663" y2="42235"/>
                          <a14:foregroundMark x1="69663" y1="42235" x2="69101" y2="28030"/>
                          <a14:foregroundMark x1="69101" y1="28030" x2="39513" y2="25758"/>
                          <a14:foregroundMark x1="39513" y1="25758" x2="25281" y2="29167"/>
                          <a14:foregroundMark x1="25281" y1="29167" x2="26217" y2="43750"/>
                          <a14:foregroundMark x1="26217" y1="43750" x2="39513" y2="53030"/>
                          <a14:foregroundMark x1="39513" y1="53030" x2="50936" y2="57008"/>
                          <a14:foregroundMark x1="25843" y1="29735" x2="58989" y2="43561"/>
                          <a14:foregroundMark x1="30712" y1="69318" x2="30712" y2="69318"/>
                        </a14:backgroundRemoval>
                      </a14:imgEffect>
                    </a14:imgLayer>
                  </a14:imgProps>
                </a:ext>
              </a:extLst>
            </a:blip>
            <a:srcRect l="19200" t="19915" r="23110" b="28775"/>
            <a:stretch/>
          </p:blipFill>
          <p:spPr>
            <a:xfrm>
              <a:off x="651061" y="3042583"/>
              <a:ext cx="946636" cy="832462"/>
            </a:xfrm>
            <a:prstGeom prst="rect">
              <a:avLst/>
            </a:prstGeom>
          </p:spPr>
        </p:pic>
        <p:sp>
          <p:nvSpPr>
            <p:cNvPr id="321" name="TextBox 320">
              <a:extLst>
                <a:ext uri="{FF2B5EF4-FFF2-40B4-BE49-F238E27FC236}">
                  <a16:creationId xmlns:a16="http://schemas.microsoft.com/office/drawing/2014/main" id="{CE236C21-17E7-3741-BFC8-C7DA968E7221}"/>
                </a:ext>
              </a:extLst>
            </p:cNvPr>
            <p:cNvSpPr txBox="1"/>
            <p:nvPr/>
          </p:nvSpPr>
          <p:spPr>
            <a:xfrm>
              <a:off x="755666" y="3171755"/>
              <a:ext cx="717219" cy="276999"/>
            </a:xfrm>
            <a:prstGeom prst="rect">
              <a:avLst/>
            </a:prstGeom>
            <a:noFill/>
          </p:spPr>
          <p:txBody>
            <a:bodyPr wrap="square" rtlCol="0">
              <a:spAutoFit/>
            </a:bodyPr>
            <a:lstStyle/>
            <a:p>
              <a:r>
                <a:rPr lang="en-GB" sz="1200" dirty="0" err="1">
                  <a:latin typeface="Lora" panose="02000503000000020004" pitchFamily="2" charset="77"/>
                </a:rPr>
                <a:t>在维修中</a:t>
              </a:r>
              <a:endParaRPr lang="en-GB" sz="1200" dirty="0">
                <a:latin typeface="Lora" panose="02000503000000020004" pitchFamily="2" charset="77"/>
              </a:endParaRPr>
            </a:p>
          </p:txBody>
        </p:sp>
      </p:grpSp>
      <p:sp>
        <p:nvSpPr>
          <p:cNvPr id="322" name="Rectangle 321">
            <a:hlinkClick r:id="rId51" action="ppaction://hlinksldjump"/>
            <a:extLst>
              <a:ext uri="{FF2B5EF4-FFF2-40B4-BE49-F238E27FC236}">
                <a16:creationId xmlns:a16="http://schemas.microsoft.com/office/drawing/2014/main" id="{02154E83-7F93-C64A-AEAB-DD5AC4B81D5B}"/>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 name="Subtitle 1">
            <a:extLst>
              <a:ext uri="{FF2B5EF4-FFF2-40B4-BE49-F238E27FC236}">
                <a16:creationId xmlns:a16="http://schemas.microsoft.com/office/drawing/2014/main" id="{9FBE49BE-F326-014F-9F4D-D011C4CD084A}"/>
              </a:ext>
            </a:extLst>
          </p:cNvPr>
          <p:cNvSpPr txBox="1">
            <a:spLocks/>
          </p:cNvSpPr>
          <p:nvPr/>
        </p:nvSpPr>
        <p:spPr>
          <a:xfrm>
            <a:off x="2199473" y="1846682"/>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323" name="Subtitle 1">
            <a:extLst>
              <a:ext uri="{FF2B5EF4-FFF2-40B4-BE49-F238E27FC236}">
                <a16:creationId xmlns:a16="http://schemas.microsoft.com/office/drawing/2014/main" id="{BBCA5031-753D-EC43-9E3D-208DBCBE7D0C}"/>
              </a:ext>
            </a:extLst>
          </p:cNvPr>
          <p:cNvSpPr txBox="1">
            <a:spLocks/>
          </p:cNvSpPr>
          <p:nvPr/>
        </p:nvSpPr>
        <p:spPr>
          <a:xfrm>
            <a:off x="2205637" y="324091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324" name="Subtitle 1">
            <a:extLst>
              <a:ext uri="{FF2B5EF4-FFF2-40B4-BE49-F238E27FC236}">
                <a16:creationId xmlns:a16="http://schemas.microsoft.com/office/drawing/2014/main" id="{AF6436B8-B760-4F49-83D0-6A0DCD43585B}"/>
              </a:ext>
            </a:extLst>
          </p:cNvPr>
          <p:cNvSpPr txBox="1">
            <a:spLocks/>
          </p:cNvSpPr>
          <p:nvPr/>
        </p:nvSpPr>
        <p:spPr>
          <a:xfrm>
            <a:off x="2229407" y="458861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325" name="Subtitle 1">
            <a:extLst>
              <a:ext uri="{FF2B5EF4-FFF2-40B4-BE49-F238E27FC236}">
                <a16:creationId xmlns:a16="http://schemas.microsoft.com/office/drawing/2014/main" id="{77FFE42F-BD89-DF42-A215-2957D57977FC}"/>
              </a:ext>
            </a:extLst>
          </p:cNvPr>
          <p:cNvSpPr txBox="1">
            <a:spLocks/>
          </p:cNvSpPr>
          <p:nvPr/>
        </p:nvSpPr>
        <p:spPr>
          <a:xfrm>
            <a:off x="2212855" y="5977894"/>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326" name="Subtitle 1">
            <a:extLst>
              <a:ext uri="{FF2B5EF4-FFF2-40B4-BE49-F238E27FC236}">
                <a16:creationId xmlns:a16="http://schemas.microsoft.com/office/drawing/2014/main" id="{D9964F3C-CBE7-0948-A2F1-9DCABD8840F4}"/>
              </a:ext>
            </a:extLst>
          </p:cNvPr>
          <p:cNvSpPr txBox="1">
            <a:spLocks/>
          </p:cNvSpPr>
          <p:nvPr/>
        </p:nvSpPr>
        <p:spPr>
          <a:xfrm>
            <a:off x="2228751" y="734217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pic>
        <p:nvPicPr>
          <p:cNvPr id="327" name="Picture 326">
            <a:extLst>
              <a:ext uri="{FF2B5EF4-FFF2-40B4-BE49-F238E27FC236}">
                <a16:creationId xmlns:a16="http://schemas.microsoft.com/office/drawing/2014/main" id="{CF3D0DA7-929D-A846-8189-72592B4B84B2}"/>
              </a:ext>
            </a:extLst>
          </p:cNvPr>
          <p:cNvPicPr>
            <a:picLocks noChangeAspect="1"/>
          </p:cNvPicPr>
          <p:nvPr/>
        </p:nvPicPr>
        <p:blipFill rotWithShape="1">
          <a:blip r:embed="rId52">
            <a:extLst>
              <a:ext uri="{BEBA8EAE-BF5A-486C-A8C5-ECC9F3942E4B}">
                <a14:imgProps xmlns:a14="http://schemas.microsoft.com/office/drawing/2010/main">
                  <a14:imgLayer r:embed="rId53">
                    <a14:imgEffect>
                      <a14:backgroundRemoval t="10000" b="90000" l="10000" r="90000"/>
                    </a14:imgEffect>
                  </a14:imgLayer>
                </a14:imgProps>
              </a:ext>
            </a:extLst>
          </a:blip>
          <a:srcRect l="40451" t="17011" r="41429"/>
          <a:stretch/>
        </p:blipFill>
        <p:spPr>
          <a:xfrm>
            <a:off x="2014267" y="3406263"/>
            <a:ext cx="278448" cy="3678287"/>
          </a:xfrm>
          <a:prstGeom prst="rect">
            <a:avLst/>
          </a:prstGeom>
        </p:spPr>
      </p:pic>
    </p:spTree>
    <p:extLst>
      <p:ext uri="{BB962C8B-B14F-4D97-AF65-F5344CB8AC3E}">
        <p14:creationId xmlns:p14="http://schemas.microsoft.com/office/powerpoint/2010/main" val="985350698"/>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2C9FD1-D4DA-0C4D-92B7-AE207E5A0B4E}"/>
              </a:ext>
            </a:extLst>
          </p:cNvPr>
          <p:cNvSpPr>
            <a:spLocks noGrp="1"/>
          </p:cNvSpPr>
          <p:nvPr>
            <p:ph type="subTitle" idx="1"/>
          </p:nvPr>
        </p:nvSpPr>
        <p:spPr>
          <a:prstGeom prst="rect">
            <a:avLst/>
          </a:prstGeom>
        </p:spPr>
        <p:txBody>
          <a:bodyPr/>
          <a:lstStyle/>
          <a:p>
            <a:r>
              <a:rPr lang="en-GB" dirty="0"/>
              <a:t>Plan</a:t>
            </a:r>
          </a:p>
        </p:txBody>
      </p:sp>
      <p:sp>
        <p:nvSpPr>
          <p:cNvPr id="5" name="Subtitle 1">
            <a:extLst>
              <a:ext uri="{FF2B5EF4-FFF2-40B4-BE49-F238E27FC236}">
                <a16:creationId xmlns:a16="http://schemas.microsoft.com/office/drawing/2014/main" id="{BB08A969-64C4-E346-AAC6-5E4A7C573A5D}"/>
              </a:ext>
            </a:extLst>
          </p:cNvPr>
          <p:cNvSpPr txBox="1">
            <a:spLocks/>
          </p:cNvSpPr>
          <p:nvPr/>
        </p:nvSpPr>
        <p:spPr>
          <a:xfrm>
            <a:off x="44624" y="1015989"/>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Unplanned</a:t>
            </a:r>
          </a:p>
        </p:txBody>
      </p:sp>
      <p:sp>
        <p:nvSpPr>
          <p:cNvPr id="24" name="Subtitle 1">
            <a:extLst>
              <a:ext uri="{FF2B5EF4-FFF2-40B4-BE49-F238E27FC236}">
                <a16:creationId xmlns:a16="http://schemas.microsoft.com/office/drawing/2014/main" id="{62EBEEEB-6B75-B946-837A-6BDF9E18BF80}"/>
              </a:ext>
            </a:extLst>
          </p:cNvPr>
          <p:cNvSpPr txBox="1">
            <a:spLocks/>
          </p:cNvSpPr>
          <p:nvPr/>
        </p:nvSpPr>
        <p:spPr>
          <a:xfrm>
            <a:off x="2955197" y="1546716"/>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Adult</a:t>
            </a:r>
          </a:p>
        </p:txBody>
      </p:sp>
      <p:cxnSp>
        <p:nvCxnSpPr>
          <p:cNvPr id="25" name="Straight Connector 24">
            <a:extLst>
              <a:ext uri="{FF2B5EF4-FFF2-40B4-BE49-F238E27FC236}">
                <a16:creationId xmlns:a16="http://schemas.microsoft.com/office/drawing/2014/main" id="{69E10F4D-9098-7F4C-8412-93E878256C3C}"/>
              </a:ext>
            </a:extLst>
          </p:cNvPr>
          <p:cNvCxnSpPr>
            <a:cxnSpLocks/>
          </p:cNvCxnSpPr>
          <p:nvPr/>
        </p:nvCxnSpPr>
        <p:spPr>
          <a:xfrm>
            <a:off x="2625710" y="1660712"/>
            <a:ext cx="0" cy="68206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F722BB4-2059-3746-BE5C-2FCC930D41B5}"/>
              </a:ext>
            </a:extLst>
          </p:cNvPr>
          <p:cNvCxnSpPr>
            <a:cxnSpLocks/>
          </p:cNvCxnSpPr>
          <p:nvPr/>
        </p:nvCxnSpPr>
        <p:spPr>
          <a:xfrm>
            <a:off x="2445690" y="2072680"/>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3CB3B7A-E3CF-EB4E-9AC5-EC91085904B4}"/>
              </a:ext>
            </a:extLst>
          </p:cNvPr>
          <p:cNvCxnSpPr>
            <a:cxnSpLocks/>
          </p:cNvCxnSpPr>
          <p:nvPr/>
        </p:nvCxnSpPr>
        <p:spPr>
          <a:xfrm>
            <a:off x="2445690" y="3440832"/>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FF4D880-1D89-424D-A149-7BC36E06F0F9}"/>
              </a:ext>
            </a:extLst>
          </p:cNvPr>
          <p:cNvCxnSpPr>
            <a:cxnSpLocks/>
          </p:cNvCxnSpPr>
          <p:nvPr/>
        </p:nvCxnSpPr>
        <p:spPr>
          <a:xfrm>
            <a:off x="2445690" y="4808984"/>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3CCD49E-EDFF-8E47-9185-2809105C44FB}"/>
              </a:ext>
            </a:extLst>
          </p:cNvPr>
          <p:cNvCxnSpPr>
            <a:cxnSpLocks/>
          </p:cNvCxnSpPr>
          <p:nvPr/>
        </p:nvCxnSpPr>
        <p:spPr>
          <a:xfrm>
            <a:off x="2445690" y="6177136"/>
            <a:ext cx="36004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DD7DE9-484B-3945-A62C-4E9D1436C5E6}"/>
              </a:ext>
            </a:extLst>
          </p:cNvPr>
          <p:cNvCxnSpPr>
            <a:cxnSpLocks/>
          </p:cNvCxnSpPr>
          <p:nvPr/>
        </p:nvCxnSpPr>
        <p:spPr>
          <a:xfrm>
            <a:off x="2445690" y="7545288"/>
            <a:ext cx="360040" cy="0"/>
          </a:xfrm>
          <a:prstGeom prst="line">
            <a:avLst/>
          </a:prstGeom>
          <a:ln w="25400"/>
        </p:spPr>
        <p:style>
          <a:lnRef idx="1">
            <a:schemeClr val="dk1"/>
          </a:lnRef>
          <a:fillRef idx="0">
            <a:schemeClr val="dk1"/>
          </a:fillRef>
          <a:effectRef idx="0">
            <a:schemeClr val="dk1"/>
          </a:effectRef>
          <a:fontRef idx="minor">
            <a:schemeClr val="tx1"/>
          </a:fontRef>
        </p:style>
      </p:cxnSp>
      <p:sp>
        <p:nvSpPr>
          <p:cNvPr id="34" name="Subtitle 1">
            <a:extLst>
              <a:ext uri="{FF2B5EF4-FFF2-40B4-BE49-F238E27FC236}">
                <a16:creationId xmlns:a16="http://schemas.microsoft.com/office/drawing/2014/main" id="{7A14009C-F60C-4048-B56A-E38678100A8E}"/>
              </a:ext>
            </a:extLst>
          </p:cNvPr>
          <p:cNvSpPr txBox="1">
            <a:spLocks/>
          </p:cNvSpPr>
          <p:nvPr/>
        </p:nvSpPr>
        <p:spPr>
          <a:xfrm>
            <a:off x="2060848" y="1944570"/>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2pm</a:t>
            </a:r>
          </a:p>
        </p:txBody>
      </p:sp>
      <p:sp>
        <p:nvSpPr>
          <p:cNvPr id="35" name="Subtitle 1">
            <a:extLst>
              <a:ext uri="{FF2B5EF4-FFF2-40B4-BE49-F238E27FC236}">
                <a16:creationId xmlns:a16="http://schemas.microsoft.com/office/drawing/2014/main" id="{F8684771-4BB6-BF4E-908A-AF8C99DAA2F8}"/>
              </a:ext>
            </a:extLst>
          </p:cNvPr>
          <p:cNvSpPr txBox="1">
            <a:spLocks/>
          </p:cNvSpPr>
          <p:nvPr/>
        </p:nvSpPr>
        <p:spPr>
          <a:xfrm>
            <a:off x="2060848" y="3316699"/>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3pm</a:t>
            </a:r>
          </a:p>
        </p:txBody>
      </p:sp>
      <p:sp>
        <p:nvSpPr>
          <p:cNvPr id="36" name="Subtitle 1">
            <a:extLst>
              <a:ext uri="{FF2B5EF4-FFF2-40B4-BE49-F238E27FC236}">
                <a16:creationId xmlns:a16="http://schemas.microsoft.com/office/drawing/2014/main" id="{3D05AD73-2323-C946-A718-40355ABE5A14}"/>
              </a:ext>
            </a:extLst>
          </p:cNvPr>
          <p:cNvSpPr txBox="1">
            <a:spLocks/>
          </p:cNvSpPr>
          <p:nvPr/>
        </p:nvSpPr>
        <p:spPr>
          <a:xfrm>
            <a:off x="2060848" y="4688828"/>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4pm</a:t>
            </a:r>
          </a:p>
        </p:txBody>
      </p:sp>
      <p:sp>
        <p:nvSpPr>
          <p:cNvPr id="37" name="Subtitle 1">
            <a:extLst>
              <a:ext uri="{FF2B5EF4-FFF2-40B4-BE49-F238E27FC236}">
                <a16:creationId xmlns:a16="http://schemas.microsoft.com/office/drawing/2014/main" id="{FD3EA93B-D7DF-C445-A6BA-74088F2FD5D6}"/>
              </a:ext>
            </a:extLst>
          </p:cNvPr>
          <p:cNvSpPr txBox="1">
            <a:spLocks/>
          </p:cNvSpPr>
          <p:nvPr/>
        </p:nvSpPr>
        <p:spPr>
          <a:xfrm>
            <a:off x="2060848" y="6060957"/>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6pm</a:t>
            </a:r>
          </a:p>
        </p:txBody>
      </p:sp>
      <p:sp>
        <p:nvSpPr>
          <p:cNvPr id="38" name="Subtitle 1">
            <a:extLst>
              <a:ext uri="{FF2B5EF4-FFF2-40B4-BE49-F238E27FC236}">
                <a16:creationId xmlns:a16="http://schemas.microsoft.com/office/drawing/2014/main" id="{5F615177-988B-6D4F-9573-F6184BE92742}"/>
              </a:ext>
            </a:extLst>
          </p:cNvPr>
          <p:cNvSpPr txBox="1">
            <a:spLocks/>
          </p:cNvSpPr>
          <p:nvPr/>
        </p:nvSpPr>
        <p:spPr>
          <a:xfrm>
            <a:off x="2060848" y="7433085"/>
            <a:ext cx="465668" cy="25621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000" b="1" i="1" dirty="0">
                <a:solidFill>
                  <a:schemeClr val="tx1"/>
                </a:solidFill>
              </a:rPr>
              <a:t>7pm</a:t>
            </a:r>
          </a:p>
        </p:txBody>
      </p:sp>
      <p:sp>
        <p:nvSpPr>
          <p:cNvPr id="46" name="Rectangle 45">
            <a:extLst>
              <a:ext uri="{FF2B5EF4-FFF2-40B4-BE49-F238E27FC236}">
                <a16:creationId xmlns:a16="http://schemas.microsoft.com/office/drawing/2014/main" id="{89C3457C-BF3F-D741-8152-E9CA06D03AF4}"/>
              </a:ext>
            </a:extLst>
          </p:cNvPr>
          <p:cNvSpPr/>
          <p:nvPr/>
        </p:nvSpPr>
        <p:spPr>
          <a:xfrm>
            <a:off x="2625709" y="2072679"/>
            <a:ext cx="4049145" cy="547260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ubtitle 1">
            <a:extLst>
              <a:ext uri="{FF2B5EF4-FFF2-40B4-BE49-F238E27FC236}">
                <a16:creationId xmlns:a16="http://schemas.microsoft.com/office/drawing/2014/main" id="{939138A3-66E6-A440-A4BD-F403F7B14E41}"/>
              </a:ext>
            </a:extLst>
          </p:cNvPr>
          <p:cNvSpPr txBox="1">
            <a:spLocks/>
          </p:cNvSpPr>
          <p:nvPr/>
        </p:nvSpPr>
        <p:spPr>
          <a:xfrm>
            <a:off x="5243785" y="1548310"/>
            <a:ext cx="1956215" cy="4923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400" b="1" i="1" dirty="0">
                <a:solidFill>
                  <a:schemeClr val="tx1"/>
                </a:solidFill>
              </a:rPr>
              <a:t>Kids</a:t>
            </a:r>
          </a:p>
        </p:txBody>
      </p:sp>
      <p:pic>
        <p:nvPicPr>
          <p:cNvPr id="53" name="Picture 8" descr="Undo and redo icon stock vector. Illustration of recycle - 177898104">
            <a:extLst>
              <a:ext uri="{FF2B5EF4-FFF2-40B4-BE49-F238E27FC236}">
                <a16:creationId xmlns:a16="http://schemas.microsoft.com/office/drawing/2014/main" id="{7C3E1EEA-1C10-234A-AF4D-5F64AF9498B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t="-3488" r="46844" b="3488"/>
          <a:stretch/>
        </p:blipFill>
        <p:spPr bwMode="auto">
          <a:xfrm>
            <a:off x="1934921" y="1076694"/>
            <a:ext cx="329487" cy="3099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Undo and redo icon stock vector. Illustration of recycle - 177898104">
            <a:hlinkClick r:id="rId5" action="ppaction://hlinksldjump"/>
            <a:extLst>
              <a:ext uri="{FF2B5EF4-FFF2-40B4-BE49-F238E27FC236}">
                <a16:creationId xmlns:a16="http://schemas.microsoft.com/office/drawing/2014/main" id="{DE353F67-3321-BA4E-9951-C49F2C2EAF07}"/>
              </a:ext>
            </a:extLst>
          </p:cNvPr>
          <p:cNvPicPr>
            <a:picLocks noChangeAspect="1" noChangeArrowheads="1"/>
          </p:cNvPicPr>
          <p:nvPr/>
        </p:nvPicPr>
        <p:blipFill rotWithShape="1">
          <a:blip r:embed="rId3">
            <a:extLst>
              <a:ext uri="{BEBA8EAE-BF5A-486C-A8C5-ECC9F3942E4B}">
                <a14:imgProps xmlns:a14="http://schemas.microsoft.com/office/drawing/2010/main">
                  <a14:imgLayer r:embed="rId6">
                    <a14:imgEffect>
                      <a14:backgroundRemoval t="10000" b="90000" l="10000" r="90000">
                        <a14:foregroundMark x1="16750" y1="21750" x2="13375" y2="37250"/>
                        <a14:foregroundMark x1="13375" y1="37250" x2="17625" y2="50750"/>
                        <a14:foregroundMark x1="17625" y1="50750" x2="24625" y2="57000"/>
                        <a14:foregroundMark x1="24625" y1="57000" x2="31125" y2="50000"/>
                        <a14:foregroundMark x1="31125" y1="50000" x2="28875" y2="35500"/>
                        <a14:foregroundMark x1="28875" y1="35500" x2="28125" y2="34750"/>
                        <a14:foregroundMark x1="15750" y1="21500" x2="25250" y2="18750"/>
                        <a14:foregroundMark x1="23500" y1="13750" x2="31750" y2="14500"/>
                        <a14:foregroundMark x1="31750" y1="14500" x2="38500" y2="22250"/>
                        <a14:foregroundMark x1="38500" y1="22250" x2="42250" y2="34500"/>
                        <a14:foregroundMark x1="42250" y1="34500" x2="43375" y2="48250"/>
                        <a14:foregroundMark x1="43375" y1="48250" x2="41250" y2="61750"/>
                        <a14:foregroundMark x1="41250" y1="61750" x2="36500" y2="74750"/>
                        <a14:foregroundMark x1="36500" y1="74750" x2="34125" y2="76500"/>
                        <a14:foregroundMark x1="35625" y1="74250" x2="29375" y2="84000"/>
                        <a14:foregroundMark x1="29375" y1="84000" x2="20875" y2="84000"/>
                        <a14:foregroundMark x1="20875" y1="84000" x2="14875" y2="70250"/>
                        <a14:foregroundMark x1="14875" y1="70250" x2="13875" y2="65750"/>
                        <a14:foregroundMark x1="67375" y1="21750" x2="61125" y2="31000"/>
                        <a14:foregroundMark x1="61125" y1="31000" x2="61750" y2="45500"/>
                        <a14:foregroundMark x1="61750" y1="45500" x2="71250" y2="62750"/>
                        <a14:foregroundMark x1="71250" y1="62750" x2="78000" y2="68250"/>
                        <a14:foregroundMark x1="78000" y1="68250" x2="85000" y2="66750"/>
                        <a14:foregroundMark x1="85000" y1="66750" x2="87000" y2="50250"/>
                        <a14:foregroundMark x1="87000" y1="50250" x2="83750" y2="42500"/>
                        <a14:foregroundMark x1="64875" y1="18750" x2="72500" y2="20000"/>
                        <a14:foregroundMark x1="72500" y1="20000" x2="80750" y2="32750"/>
                        <a14:foregroundMark x1="80750" y1="32750" x2="83500" y2="41500"/>
                        <a14:foregroundMark x1="64375" y1="29750" x2="62375" y2="43500"/>
                        <a14:foregroundMark x1="62375" y1="43500" x2="66750" y2="60750"/>
                        <a14:foregroundMark x1="66750" y1="60750" x2="77250" y2="68000"/>
                        <a14:foregroundMark x1="77250" y1="68000" x2="81375" y2="57750"/>
                        <a14:foregroundMark x1="58625" y1="28500" x2="57375" y2="42250"/>
                        <a14:foregroundMark x1="57375" y1="42250" x2="62250" y2="57000"/>
                        <a14:foregroundMark x1="62250" y1="57000" x2="70750" y2="68000"/>
                        <a14:foregroundMark x1="70750" y1="68000" x2="78750" y2="61500"/>
                        <a14:foregroundMark x1="78750" y1="61500" x2="78875" y2="60000"/>
                        <a14:foregroundMark x1="78875" y1="43000" x2="72125" y2="48500"/>
                        <a14:foregroundMark x1="72125" y1="48500" x2="73500" y2="66000"/>
                        <a14:foregroundMark x1="73500" y1="66000" x2="80750" y2="78250"/>
                        <a14:foregroundMark x1="80750" y1="78250" x2="85500" y2="64000"/>
                        <a14:foregroundMark x1="85500" y1="64000" x2="83250" y2="58250"/>
                      </a14:backgroundRemoval>
                    </a14:imgEffect>
                  </a14:imgLayer>
                </a14:imgProps>
              </a:ext>
              <a:ext uri="{28A0092B-C50C-407E-A947-70E740481C1C}">
                <a14:useLocalDpi xmlns:a14="http://schemas.microsoft.com/office/drawing/2010/main" val="0"/>
              </a:ext>
            </a:extLst>
          </a:blip>
          <a:srcRect l="48559" t="3430" r="-4060" b="-3430"/>
          <a:stretch/>
        </p:blipFill>
        <p:spPr bwMode="auto">
          <a:xfrm>
            <a:off x="1681444" y="1099839"/>
            <a:ext cx="329487" cy="296831"/>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oup 127">
            <a:extLst>
              <a:ext uri="{FF2B5EF4-FFF2-40B4-BE49-F238E27FC236}">
                <a16:creationId xmlns:a16="http://schemas.microsoft.com/office/drawing/2014/main" id="{82B47E34-D8E0-4A45-BF83-A27556284974}"/>
              </a:ext>
            </a:extLst>
          </p:cNvPr>
          <p:cNvGrpSpPr/>
          <p:nvPr/>
        </p:nvGrpSpPr>
        <p:grpSpPr>
          <a:xfrm>
            <a:off x="2647806" y="2691208"/>
            <a:ext cx="2390884" cy="749623"/>
            <a:chOff x="74211" y="2551411"/>
            <a:chExt cx="2390884" cy="749623"/>
          </a:xfrm>
        </p:grpSpPr>
        <p:sp>
          <p:nvSpPr>
            <p:cNvPr id="129" name="Rectangle 128">
              <a:extLst>
                <a:ext uri="{FF2B5EF4-FFF2-40B4-BE49-F238E27FC236}">
                  <a16:creationId xmlns:a16="http://schemas.microsoft.com/office/drawing/2014/main" id="{5E5375BF-F72A-7D40-9AFE-120CAECABDE0}"/>
                </a:ext>
              </a:extLst>
            </p:cNvPr>
            <p:cNvSpPr/>
            <p:nvPr/>
          </p:nvSpPr>
          <p:spPr>
            <a:xfrm>
              <a:off x="74211" y="2616189"/>
              <a:ext cx="1956214" cy="684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1C94B45-C92C-E14F-90CD-8F1111B87DAA}"/>
                </a:ext>
              </a:extLst>
            </p:cNvPr>
            <p:cNvSpPr txBox="1"/>
            <p:nvPr/>
          </p:nvSpPr>
          <p:spPr>
            <a:xfrm>
              <a:off x="75454" y="2551411"/>
              <a:ext cx="2373676" cy="276999"/>
            </a:xfrm>
            <a:prstGeom prst="rect">
              <a:avLst/>
            </a:prstGeom>
            <a:noFill/>
          </p:spPr>
          <p:txBody>
            <a:bodyPr wrap="square" rtlCol="0">
              <a:spAutoFit/>
            </a:bodyPr>
            <a:lstStyle/>
            <a:p>
              <a:r>
                <a:rPr lang="en-GB" sz="1200" b="1" dirty="0">
                  <a:latin typeface="Lora" panose="02000503000000020004" pitchFamily="2" charset="77"/>
                  <a:ea typeface="Roboto" panose="02000000000000000000" pitchFamily="2" charset="0"/>
                </a:rPr>
                <a:t>The Apothecary</a:t>
              </a:r>
            </a:p>
          </p:txBody>
        </p:sp>
        <p:sp>
          <p:nvSpPr>
            <p:cNvPr id="131" name="TextBox 130">
              <a:extLst>
                <a:ext uri="{FF2B5EF4-FFF2-40B4-BE49-F238E27FC236}">
                  <a16:creationId xmlns:a16="http://schemas.microsoft.com/office/drawing/2014/main" id="{6794A6E6-730F-4743-86F6-F022C321EBB1}"/>
                </a:ext>
              </a:extLst>
            </p:cNvPr>
            <p:cNvSpPr txBox="1"/>
            <p:nvPr/>
          </p:nvSpPr>
          <p:spPr>
            <a:xfrm>
              <a:off x="91419" y="270753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sp>
          <p:nvSpPr>
            <p:cNvPr id="133" name="TextBox 132">
              <a:extLst>
                <a:ext uri="{FF2B5EF4-FFF2-40B4-BE49-F238E27FC236}">
                  <a16:creationId xmlns:a16="http://schemas.microsoft.com/office/drawing/2014/main" id="{C168A89B-DE85-404A-9D06-1B0EE33BFEE2}"/>
                </a:ext>
              </a:extLst>
            </p:cNvPr>
            <p:cNvSpPr txBox="1"/>
            <p:nvPr/>
          </p:nvSpPr>
          <p:spPr>
            <a:xfrm>
              <a:off x="91419" y="2828429"/>
              <a:ext cx="1298419" cy="251817"/>
            </a:xfrm>
            <a:prstGeom prst="rect">
              <a:avLst/>
            </a:prstGeom>
            <a:noFill/>
          </p:spPr>
          <p:txBody>
            <a:bodyPr wrap="square">
              <a:spAutoFit/>
            </a:bodyPr>
            <a:lstStyle/>
            <a:p>
              <a:r>
                <a:rPr lang="en-GB" sz="1000" i="1" dirty="0">
                  <a:latin typeface="Lora" panose="02000503000000020004" pitchFamily="2" charset="77"/>
                  <a:ea typeface="Roboto" panose="02000000000000000000" pitchFamily="2" charset="0"/>
                </a:rPr>
                <a:t>Theme: Witches</a:t>
              </a:r>
              <a:endParaRPr lang="en-GB" sz="1000" i="1" dirty="0"/>
            </a:p>
          </p:txBody>
        </p:sp>
        <p:grpSp>
          <p:nvGrpSpPr>
            <p:cNvPr id="136" name="Group 135">
              <a:extLst>
                <a:ext uri="{FF2B5EF4-FFF2-40B4-BE49-F238E27FC236}">
                  <a16:creationId xmlns:a16="http://schemas.microsoft.com/office/drawing/2014/main" id="{8DE3C1D2-EA94-FE4C-B12D-FDC4445AD402}"/>
                </a:ext>
              </a:extLst>
            </p:cNvPr>
            <p:cNvGrpSpPr/>
            <p:nvPr/>
          </p:nvGrpSpPr>
          <p:grpSpPr>
            <a:xfrm>
              <a:off x="205666" y="3005764"/>
              <a:ext cx="1242947" cy="281764"/>
              <a:chOff x="162932" y="6330266"/>
              <a:chExt cx="1242947" cy="281764"/>
            </a:xfrm>
          </p:grpSpPr>
          <p:pic>
            <p:nvPicPr>
              <p:cNvPr id="137" name="Picture 2" descr="Late Icon #309591 - Free Icons Library">
                <a:extLst>
                  <a:ext uri="{FF2B5EF4-FFF2-40B4-BE49-F238E27FC236}">
                    <a16:creationId xmlns:a16="http://schemas.microsoft.com/office/drawing/2014/main" id="{80AC9483-4BBB-6E4F-8089-6709F88C530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36825" cy="2368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lock circular outline - Free Tools and utensils icons">
                <a:extLst>
                  <a:ext uri="{FF2B5EF4-FFF2-40B4-BE49-F238E27FC236}">
                    <a16:creationId xmlns:a16="http://schemas.microsoft.com/office/drawing/2014/main" id="{5A9521EE-2922-AA47-AE91-FAF4C9F51FAA}"/>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2" y="6374600"/>
                <a:ext cx="187386" cy="18738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507D5FDA-E80B-A141-AE3F-953F1E943F58}"/>
                  </a:ext>
                </a:extLst>
              </p:cNvPr>
              <p:cNvSpPr txBox="1"/>
              <p:nvPr/>
            </p:nvSpPr>
            <p:spPr>
              <a:xfrm>
                <a:off x="271428" y="6381198"/>
                <a:ext cx="496048"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140" name="TextBox 139">
                <a:extLst>
                  <a:ext uri="{FF2B5EF4-FFF2-40B4-BE49-F238E27FC236}">
                    <a16:creationId xmlns:a16="http://schemas.microsoft.com/office/drawing/2014/main" id="{B7AB0493-A640-254C-A727-E88BF8878726}"/>
                  </a:ext>
                </a:extLst>
              </p:cNvPr>
              <p:cNvSpPr txBox="1"/>
              <p:nvPr/>
            </p:nvSpPr>
            <p:spPr>
              <a:xfrm>
                <a:off x="838937" y="6381198"/>
                <a:ext cx="566942"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202" name="Oval 201">
            <a:extLst>
              <a:ext uri="{FF2B5EF4-FFF2-40B4-BE49-F238E27FC236}">
                <a16:creationId xmlns:a16="http://schemas.microsoft.com/office/drawing/2014/main" id="{4C4D0331-2E39-C643-BC7C-7CA299B476EB}"/>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203" name="Picture 2" descr="Tick mark - Free signs icons">
            <a:extLst>
              <a:ext uri="{FF2B5EF4-FFF2-40B4-BE49-F238E27FC236}">
                <a16:creationId xmlns:a16="http://schemas.microsoft.com/office/drawing/2014/main" id="{4661A1F7-E085-404D-8DCB-DD0213D0FBA9}"/>
              </a:ext>
            </a:extLst>
          </p:cNvPr>
          <p:cNvPicPr>
            <a:picLocks noChangeAspect="1" noChangeArrowheads="1"/>
          </p:cNvPicPr>
          <p:nvPr/>
        </p:nvPicPr>
        <p:blipFill>
          <a:blip r:embed="rId11">
            <a:alphaModFix/>
            <a:duotone>
              <a:schemeClr val="accent3">
                <a:shade val="45000"/>
                <a:satMod val="135000"/>
              </a:schemeClr>
              <a:prstClr val="white"/>
            </a:duotone>
            <a:extLst>
              <a:ext uri="{BEBA8EAE-BF5A-486C-A8C5-ECC9F3942E4B}">
                <a14:imgProps xmlns:a14="http://schemas.microsoft.com/office/drawing/2010/main">
                  <a14:imgLayer r:embed="rId12">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759542" y="9526121"/>
            <a:ext cx="229190" cy="253099"/>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78994924-D6C5-7E43-AD5F-260BCBEA0C32}"/>
              </a:ext>
            </a:extLst>
          </p:cNvPr>
          <p:cNvGrpSpPr/>
          <p:nvPr/>
        </p:nvGrpSpPr>
        <p:grpSpPr>
          <a:xfrm>
            <a:off x="4702493" y="2069879"/>
            <a:ext cx="2398492" cy="1010367"/>
            <a:chOff x="74211" y="4092985"/>
            <a:chExt cx="2398492" cy="1010367"/>
          </a:xfrm>
        </p:grpSpPr>
        <p:sp>
          <p:nvSpPr>
            <p:cNvPr id="205" name="Rectangle 204">
              <a:extLst>
                <a:ext uri="{FF2B5EF4-FFF2-40B4-BE49-F238E27FC236}">
                  <a16:creationId xmlns:a16="http://schemas.microsoft.com/office/drawing/2014/main" id="{36524FBD-0284-154B-A0FF-2967DBD28838}"/>
                </a:ext>
              </a:extLst>
            </p:cNvPr>
            <p:cNvSpPr/>
            <p:nvPr/>
          </p:nvSpPr>
          <p:spPr>
            <a:xfrm>
              <a:off x="74211" y="4092985"/>
              <a:ext cx="1956214" cy="10103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Picture 10" descr="Height Limit Icons - Download Free Vector Icons | Noun Project">
              <a:extLst>
                <a:ext uri="{FF2B5EF4-FFF2-40B4-BE49-F238E27FC236}">
                  <a16:creationId xmlns:a16="http://schemas.microsoft.com/office/drawing/2014/main" id="{931A5A6B-48E6-0D44-A00A-6972B6D87A71}"/>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051" y="4824281"/>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AD44A7C2-3A29-2746-B603-9B5236331073}"/>
                </a:ext>
              </a:extLst>
            </p:cNvPr>
            <p:cNvGrpSpPr/>
            <p:nvPr/>
          </p:nvGrpSpPr>
          <p:grpSpPr>
            <a:xfrm>
              <a:off x="198248" y="4556489"/>
              <a:ext cx="1265441" cy="281764"/>
              <a:chOff x="162932" y="6330266"/>
              <a:chExt cx="1265441" cy="281764"/>
            </a:xfrm>
          </p:grpSpPr>
          <p:pic>
            <p:nvPicPr>
              <p:cNvPr id="214" name="Picture 2" descr="Late Icon #309591 - Free Icons Library">
                <a:extLst>
                  <a:ext uri="{FF2B5EF4-FFF2-40B4-BE49-F238E27FC236}">
                    <a16:creationId xmlns:a16="http://schemas.microsoft.com/office/drawing/2014/main" id="{3220794F-CD19-0347-86CE-4EF46A9CB453}"/>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Clock circular outline - Free Tools and utensils icons">
                <a:extLst>
                  <a:ext uri="{FF2B5EF4-FFF2-40B4-BE49-F238E27FC236}">
                    <a16:creationId xmlns:a16="http://schemas.microsoft.com/office/drawing/2014/main" id="{35D9C6DC-D290-474E-846E-EE999170AD3B}"/>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7CB3044D-2D57-7C4E-8A29-582AA7C99DB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17" name="TextBox 216">
                <a:extLst>
                  <a:ext uri="{FF2B5EF4-FFF2-40B4-BE49-F238E27FC236}">
                    <a16:creationId xmlns:a16="http://schemas.microsoft.com/office/drawing/2014/main" id="{494D0438-14F3-2B49-A496-887F44FA8429}"/>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211" name="TextBox 210">
              <a:extLst>
                <a:ext uri="{FF2B5EF4-FFF2-40B4-BE49-F238E27FC236}">
                  <a16:creationId xmlns:a16="http://schemas.microsoft.com/office/drawing/2014/main" id="{F2740CD6-797B-A644-87AA-91E6CA0E05F9}"/>
                </a:ext>
              </a:extLst>
            </p:cNvPr>
            <p:cNvSpPr txBox="1"/>
            <p:nvPr/>
          </p:nvSpPr>
          <p:spPr>
            <a:xfrm>
              <a:off x="99027" y="4092985"/>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212" name="TextBox 211">
              <a:extLst>
                <a:ext uri="{FF2B5EF4-FFF2-40B4-BE49-F238E27FC236}">
                  <a16:creationId xmlns:a16="http://schemas.microsoft.com/office/drawing/2014/main" id="{C0324A72-CBEE-8447-8231-CFB05C953425}"/>
                </a:ext>
              </a:extLst>
            </p:cNvPr>
            <p:cNvSpPr txBox="1"/>
            <p:nvPr/>
          </p:nvSpPr>
          <p:spPr>
            <a:xfrm>
              <a:off x="88935" y="4334610"/>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213" name="TextBox 212">
              <a:extLst>
                <a:ext uri="{FF2B5EF4-FFF2-40B4-BE49-F238E27FC236}">
                  <a16:creationId xmlns:a16="http://schemas.microsoft.com/office/drawing/2014/main" id="{DD393C7E-687B-5541-9338-7E8590CC3257}"/>
                </a:ext>
              </a:extLst>
            </p:cNvPr>
            <p:cNvSpPr txBox="1"/>
            <p:nvPr/>
          </p:nvSpPr>
          <p:spPr>
            <a:xfrm>
              <a:off x="321359" y="4831462"/>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34" name="Group 233">
            <a:extLst>
              <a:ext uri="{FF2B5EF4-FFF2-40B4-BE49-F238E27FC236}">
                <a16:creationId xmlns:a16="http://schemas.microsoft.com/office/drawing/2014/main" id="{4777591A-9884-F24A-863C-94EF9F928C80}"/>
              </a:ext>
            </a:extLst>
          </p:cNvPr>
          <p:cNvGrpSpPr/>
          <p:nvPr/>
        </p:nvGrpSpPr>
        <p:grpSpPr>
          <a:xfrm>
            <a:off x="2635667" y="3945959"/>
            <a:ext cx="2415015" cy="861954"/>
            <a:chOff x="74211" y="5864320"/>
            <a:chExt cx="2415015" cy="861954"/>
          </a:xfrm>
        </p:grpSpPr>
        <p:grpSp>
          <p:nvGrpSpPr>
            <p:cNvPr id="235" name="Group 234">
              <a:extLst>
                <a:ext uri="{FF2B5EF4-FFF2-40B4-BE49-F238E27FC236}">
                  <a16:creationId xmlns:a16="http://schemas.microsoft.com/office/drawing/2014/main" id="{39123819-430D-4E4A-9637-E5583574B701}"/>
                </a:ext>
              </a:extLst>
            </p:cNvPr>
            <p:cNvGrpSpPr/>
            <p:nvPr/>
          </p:nvGrpSpPr>
          <p:grpSpPr>
            <a:xfrm>
              <a:off x="74211" y="5864320"/>
              <a:ext cx="2415015" cy="861954"/>
              <a:chOff x="74211" y="5864320"/>
              <a:chExt cx="2415015" cy="861954"/>
            </a:xfrm>
          </p:grpSpPr>
          <p:sp>
            <p:nvSpPr>
              <p:cNvPr id="238" name="Rectangle 237">
                <a:extLst>
                  <a:ext uri="{FF2B5EF4-FFF2-40B4-BE49-F238E27FC236}">
                    <a16:creationId xmlns:a16="http://schemas.microsoft.com/office/drawing/2014/main" id="{AF14452B-3DA5-7E48-8214-217CA074D0D3}"/>
                  </a:ext>
                </a:extLst>
              </p:cNvPr>
              <p:cNvSpPr/>
              <p:nvPr/>
            </p:nvSpPr>
            <p:spPr>
              <a:xfrm>
                <a:off x="74211" y="5864320"/>
                <a:ext cx="1956214"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TextBox 239">
                <a:extLst>
                  <a:ext uri="{FF2B5EF4-FFF2-40B4-BE49-F238E27FC236}">
                    <a16:creationId xmlns:a16="http://schemas.microsoft.com/office/drawing/2014/main" id="{287368F1-05A0-804B-BD38-7466903A876F}"/>
                  </a:ext>
                </a:extLst>
              </p:cNvPr>
              <p:cNvSpPr txBox="1"/>
              <p:nvPr/>
            </p:nvSpPr>
            <p:spPr>
              <a:xfrm>
                <a:off x="115550" y="586432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241" name="TextBox 240">
                <a:extLst>
                  <a:ext uri="{FF2B5EF4-FFF2-40B4-BE49-F238E27FC236}">
                    <a16:creationId xmlns:a16="http://schemas.microsoft.com/office/drawing/2014/main" id="{40AA81DC-8FF6-9043-9D03-F2F8DE7B64BF}"/>
                  </a:ext>
                </a:extLst>
              </p:cNvPr>
              <p:cNvSpPr txBox="1"/>
              <p:nvPr/>
            </p:nvSpPr>
            <p:spPr>
              <a:xfrm>
                <a:off x="115550" y="610594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grpSp>
            <p:nvGrpSpPr>
              <p:cNvPr id="244" name="Group 243">
                <a:extLst>
                  <a:ext uri="{FF2B5EF4-FFF2-40B4-BE49-F238E27FC236}">
                    <a16:creationId xmlns:a16="http://schemas.microsoft.com/office/drawing/2014/main" id="{B9140680-36DB-DF41-92ED-7AB52A4EC7A2}"/>
                  </a:ext>
                </a:extLst>
              </p:cNvPr>
              <p:cNvGrpSpPr/>
              <p:nvPr/>
            </p:nvGrpSpPr>
            <p:grpSpPr>
              <a:xfrm>
                <a:off x="179440" y="6304917"/>
                <a:ext cx="1265441" cy="281764"/>
                <a:chOff x="162932" y="6330266"/>
                <a:chExt cx="1265441" cy="281764"/>
              </a:xfrm>
            </p:grpSpPr>
            <p:pic>
              <p:nvPicPr>
                <p:cNvPr id="245" name="Picture 2" descr="Late Icon #309591 - Free Icons Library">
                  <a:extLst>
                    <a:ext uri="{FF2B5EF4-FFF2-40B4-BE49-F238E27FC236}">
                      <a16:creationId xmlns:a16="http://schemas.microsoft.com/office/drawing/2014/main" id="{F7973AEF-F7CC-DF4D-A5A4-03D67ED7C739}"/>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8" descr="Clock circular outline - Free Tools and utensils icons">
                  <a:extLst>
                    <a:ext uri="{FF2B5EF4-FFF2-40B4-BE49-F238E27FC236}">
                      <a16:creationId xmlns:a16="http://schemas.microsoft.com/office/drawing/2014/main" id="{C26BDAF1-58F7-2A49-9F7B-7E0C92E7E61F}"/>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26787344-A141-3C40-8C69-52B4CF6AA6A6}"/>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248" name="TextBox 247">
                  <a:extLst>
                    <a:ext uri="{FF2B5EF4-FFF2-40B4-BE49-F238E27FC236}">
                      <a16:creationId xmlns:a16="http://schemas.microsoft.com/office/drawing/2014/main" id="{FB3D1E9F-3A19-CC41-A52F-A74DC6AB30A4}"/>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pic>
          <p:nvPicPr>
            <p:cNvPr id="236" name="Picture 2" descr="Halal Malaysia Logo Vector (.EPS) Free Download">
              <a:extLst>
                <a:ext uri="{FF2B5EF4-FFF2-40B4-BE49-F238E27FC236}">
                  <a16:creationId xmlns:a16="http://schemas.microsoft.com/office/drawing/2014/main" id="{94084DB2-20D0-E446-908E-70B9C51A729F}"/>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6" descr="Plant Based Icons - Download Free Vector Icons | Noun Project">
              <a:extLst>
                <a:ext uri="{FF2B5EF4-FFF2-40B4-BE49-F238E27FC236}">
                  <a16:creationId xmlns:a16="http://schemas.microsoft.com/office/drawing/2014/main" id="{365ED236-3D9F-5548-AE5C-649E929E3C26}"/>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4" name="Group 263">
            <a:extLst>
              <a:ext uri="{FF2B5EF4-FFF2-40B4-BE49-F238E27FC236}">
                <a16:creationId xmlns:a16="http://schemas.microsoft.com/office/drawing/2014/main" id="{E086A833-54D9-5646-A0B1-7F37F55952FC}"/>
              </a:ext>
            </a:extLst>
          </p:cNvPr>
          <p:cNvGrpSpPr/>
          <p:nvPr/>
        </p:nvGrpSpPr>
        <p:grpSpPr>
          <a:xfrm>
            <a:off x="2635892" y="6183208"/>
            <a:ext cx="3962017" cy="809800"/>
            <a:chOff x="96153" y="7615717"/>
            <a:chExt cx="3962017" cy="809800"/>
          </a:xfrm>
        </p:grpSpPr>
        <p:sp>
          <p:nvSpPr>
            <p:cNvPr id="265" name="Rectangle 264">
              <a:extLst>
                <a:ext uri="{FF2B5EF4-FFF2-40B4-BE49-F238E27FC236}">
                  <a16:creationId xmlns:a16="http://schemas.microsoft.com/office/drawing/2014/main" id="{8308DD52-F46A-FE43-B4E2-838E6EC379F3}"/>
                </a:ext>
              </a:extLst>
            </p:cNvPr>
            <p:cNvSpPr/>
            <p:nvPr/>
          </p:nvSpPr>
          <p:spPr>
            <a:xfrm>
              <a:off x="96153" y="7615717"/>
              <a:ext cx="3962017" cy="809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6" name="Group 265">
              <a:extLst>
                <a:ext uri="{FF2B5EF4-FFF2-40B4-BE49-F238E27FC236}">
                  <a16:creationId xmlns:a16="http://schemas.microsoft.com/office/drawing/2014/main" id="{122CAD2E-47A4-C040-95A2-0152D64DB1D0}"/>
                </a:ext>
              </a:extLst>
            </p:cNvPr>
            <p:cNvGrpSpPr/>
            <p:nvPr/>
          </p:nvGrpSpPr>
          <p:grpSpPr>
            <a:xfrm>
              <a:off x="125904" y="7617012"/>
              <a:ext cx="2565072" cy="449635"/>
              <a:chOff x="97482" y="7558739"/>
              <a:chExt cx="2565072" cy="449635"/>
            </a:xfrm>
          </p:grpSpPr>
          <p:sp>
            <p:nvSpPr>
              <p:cNvPr id="275" name="TextBox 274">
                <a:extLst>
                  <a:ext uri="{FF2B5EF4-FFF2-40B4-BE49-F238E27FC236}">
                    <a16:creationId xmlns:a16="http://schemas.microsoft.com/office/drawing/2014/main" id="{34CAFC52-7EFC-2A42-B6F0-693C9A5F9F62}"/>
                  </a:ext>
                </a:extLst>
              </p:cNvPr>
              <p:cNvSpPr txBox="1"/>
              <p:nvPr/>
            </p:nvSpPr>
            <p:spPr>
              <a:xfrm>
                <a:off x="97482" y="7558739"/>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76" name="TextBox 275">
                <a:extLst>
                  <a:ext uri="{FF2B5EF4-FFF2-40B4-BE49-F238E27FC236}">
                    <a16:creationId xmlns:a16="http://schemas.microsoft.com/office/drawing/2014/main" id="{A97AFAD0-B3C7-3948-AF6A-5F0346AA9ACF}"/>
                  </a:ext>
                </a:extLst>
              </p:cNvPr>
              <p:cNvSpPr txBox="1"/>
              <p:nvPr/>
            </p:nvSpPr>
            <p:spPr>
              <a:xfrm>
                <a:off x="118439" y="7762153"/>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grpSp>
          <p:nvGrpSpPr>
            <p:cNvPr id="268" name="Group 267">
              <a:extLst>
                <a:ext uri="{FF2B5EF4-FFF2-40B4-BE49-F238E27FC236}">
                  <a16:creationId xmlns:a16="http://schemas.microsoft.com/office/drawing/2014/main" id="{03B7CA77-E0DE-0D43-8A53-759C97B3D141}"/>
                </a:ext>
              </a:extLst>
            </p:cNvPr>
            <p:cNvGrpSpPr/>
            <p:nvPr/>
          </p:nvGrpSpPr>
          <p:grpSpPr>
            <a:xfrm>
              <a:off x="238628" y="8030038"/>
              <a:ext cx="624226" cy="281764"/>
              <a:chOff x="161189" y="6312288"/>
              <a:chExt cx="624226" cy="281764"/>
            </a:xfrm>
          </p:grpSpPr>
          <p:pic>
            <p:nvPicPr>
              <p:cNvPr id="273" name="Picture 2" descr="Late Icon #309591 - Free Icons Library">
                <a:extLst>
                  <a:ext uri="{FF2B5EF4-FFF2-40B4-BE49-F238E27FC236}">
                    <a16:creationId xmlns:a16="http://schemas.microsoft.com/office/drawing/2014/main" id="{E657DCCC-5333-3844-BBF1-0A2B5CA85990}"/>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961FEFF-EB42-0F44-922B-1FA82793942E}"/>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grpSp>
      <p:sp>
        <p:nvSpPr>
          <p:cNvPr id="277" name="TextBox 276">
            <a:extLst>
              <a:ext uri="{FF2B5EF4-FFF2-40B4-BE49-F238E27FC236}">
                <a16:creationId xmlns:a16="http://schemas.microsoft.com/office/drawing/2014/main" id="{F20CBBAA-9306-5549-8FB2-AD5BD9BF19C1}"/>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sp>
        <p:nvSpPr>
          <p:cNvPr id="278" name="TextBox 277">
            <a:extLst>
              <a:ext uri="{FF2B5EF4-FFF2-40B4-BE49-F238E27FC236}">
                <a16:creationId xmlns:a16="http://schemas.microsoft.com/office/drawing/2014/main" id="{E7A917DC-BE7C-0346-BB7A-C9ABEC84F603}"/>
              </a:ext>
            </a:extLst>
          </p:cNvPr>
          <p:cNvSpPr txBox="1"/>
          <p:nvPr/>
        </p:nvSpPr>
        <p:spPr>
          <a:xfrm>
            <a:off x="2690682" y="6784726"/>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nvGrpSpPr>
          <p:cNvPr id="279" name="Group 278">
            <a:extLst>
              <a:ext uri="{FF2B5EF4-FFF2-40B4-BE49-F238E27FC236}">
                <a16:creationId xmlns:a16="http://schemas.microsoft.com/office/drawing/2014/main" id="{59162DC1-C16C-AA42-B05A-BF45C590259A}"/>
              </a:ext>
            </a:extLst>
          </p:cNvPr>
          <p:cNvGrpSpPr/>
          <p:nvPr/>
        </p:nvGrpSpPr>
        <p:grpSpPr>
          <a:xfrm>
            <a:off x="4725144" y="5048947"/>
            <a:ext cx="2400534" cy="899143"/>
            <a:chOff x="74211" y="2401891"/>
            <a:chExt cx="2400534" cy="899143"/>
          </a:xfrm>
        </p:grpSpPr>
        <p:sp>
          <p:nvSpPr>
            <p:cNvPr id="280" name="Rectangle 279">
              <a:extLst>
                <a:ext uri="{FF2B5EF4-FFF2-40B4-BE49-F238E27FC236}">
                  <a16:creationId xmlns:a16="http://schemas.microsoft.com/office/drawing/2014/main" id="{DFE0AF9E-40C3-4D4E-8F33-E051097E3AFB}"/>
                </a:ext>
              </a:extLst>
            </p:cNvPr>
            <p:cNvSpPr/>
            <p:nvPr/>
          </p:nvSpPr>
          <p:spPr>
            <a:xfrm>
              <a:off x="74211" y="2401891"/>
              <a:ext cx="1956214" cy="899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TextBox 280">
              <a:extLst>
                <a:ext uri="{FF2B5EF4-FFF2-40B4-BE49-F238E27FC236}">
                  <a16:creationId xmlns:a16="http://schemas.microsoft.com/office/drawing/2014/main" id="{64A2452D-8A2E-9940-9DB3-A1D3CD8D91D3}"/>
                </a:ext>
              </a:extLst>
            </p:cNvPr>
            <p:cNvSpPr txBox="1"/>
            <p:nvPr/>
          </p:nvSpPr>
          <p:spPr>
            <a:xfrm>
              <a:off x="101069" y="2409054"/>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82" name="TextBox 281">
              <a:extLst>
                <a:ext uri="{FF2B5EF4-FFF2-40B4-BE49-F238E27FC236}">
                  <a16:creationId xmlns:a16="http://schemas.microsoft.com/office/drawing/2014/main" id="{07236DE5-80CC-3244-A711-B616EEF79295}"/>
                </a:ext>
              </a:extLst>
            </p:cNvPr>
            <p:cNvSpPr txBox="1"/>
            <p:nvPr/>
          </p:nvSpPr>
          <p:spPr>
            <a:xfrm>
              <a:off x="90977" y="2650679"/>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83" name="TextBox 282">
              <a:extLst>
                <a:ext uri="{FF2B5EF4-FFF2-40B4-BE49-F238E27FC236}">
                  <a16:creationId xmlns:a16="http://schemas.microsoft.com/office/drawing/2014/main" id="{4E442581-5C04-E24E-B58B-5C30CBCCCE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84" name="Group 283">
              <a:extLst>
                <a:ext uri="{FF2B5EF4-FFF2-40B4-BE49-F238E27FC236}">
                  <a16:creationId xmlns:a16="http://schemas.microsoft.com/office/drawing/2014/main" id="{D04FCEE3-1E35-1E46-A4A4-38EFFE734790}"/>
                </a:ext>
              </a:extLst>
            </p:cNvPr>
            <p:cNvGrpSpPr/>
            <p:nvPr/>
          </p:nvGrpSpPr>
          <p:grpSpPr>
            <a:xfrm>
              <a:off x="205666" y="3005764"/>
              <a:ext cx="1265441" cy="281764"/>
              <a:chOff x="162932" y="6330266"/>
              <a:chExt cx="1265441" cy="281764"/>
            </a:xfrm>
          </p:grpSpPr>
          <p:pic>
            <p:nvPicPr>
              <p:cNvPr id="285" name="Picture 2" descr="Late Icon #309591 - Free Icons Library">
                <a:extLst>
                  <a:ext uri="{FF2B5EF4-FFF2-40B4-BE49-F238E27FC236}">
                    <a16:creationId xmlns:a16="http://schemas.microsoft.com/office/drawing/2014/main" id="{16EAA57F-B46F-1F41-A217-A5781CCCFE97}"/>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Clock circular outline - Free Tools and utensils icons">
                <a:extLst>
                  <a:ext uri="{FF2B5EF4-FFF2-40B4-BE49-F238E27FC236}">
                    <a16:creationId xmlns:a16="http://schemas.microsoft.com/office/drawing/2014/main" id="{B7EEF6F4-7996-9A41-BE71-6F7DAE58B7E5}"/>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87" name="TextBox 286">
                <a:extLst>
                  <a:ext uri="{FF2B5EF4-FFF2-40B4-BE49-F238E27FC236}">
                    <a16:creationId xmlns:a16="http://schemas.microsoft.com/office/drawing/2014/main" id="{563B5C3E-9211-E44D-B0A3-3AF017F54E48}"/>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88" name="TextBox 287">
                <a:extLst>
                  <a:ext uri="{FF2B5EF4-FFF2-40B4-BE49-F238E27FC236}">
                    <a16:creationId xmlns:a16="http://schemas.microsoft.com/office/drawing/2014/main" id="{8BD82553-ADB2-C240-BDEF-71488665A1B5}"/>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sp>
        <p:nvSpPr>
          <p:cNvPr id="170" name="Rectangle 169">
            <a:extLst>
              <a:ext uri="{FF2B5EF4-FFF2-40B4-BE49-F238E27FC236}">
                <a16:creationId xmlns:a16="http://schemas.microsoft.com/office/drawing/2014/main" id="{8B9D1BB8-01FF-1944-8D61-F113967350B3}"/>
              </a:ext>
            </a:extLst>
          </p:cNvPr>
          <p:cNvSpPr/>
          <p:nvPr/>
        </p:nvSpPr>
        <p:spPr>
          <a:xfrm>
            <a:off x="4569129" y="3945959"/>
            <a:ext cx="2089569" cy="8619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TextBox 170">
            <a:extLst>
              <a:ext uri="{FF2B5EF4-FFF2-40B4-BE49-F238E27FC236}">
                <a16:creationId xmlns:a16="http://schemas.microsoft.com/office/drawing/2014/main" id="{915299F0-9F6C-DF49-8619-A8E0A03084DF}"/>
              </a:ext>
            </a:extLst>
          </p:cNvPr>
          <p:cNvSpPr txBox="1"/>
          <p:nvPr/>
        </p:nvSpPr>
        <p:spPr>
          <a:xfrm>
            <a:off x="3981727" y="285357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2.30p.m–</a:t>
            </a:r>
          </a:p>
          <a:p>
            <a:r>
              <a:rPr lang="en-GB" sz="900" b="1" i="1" dirty="0">
                <a:solidFill>
                  <a:schemeClr val="bg1"/>
                </a:solidFill>
                <a:latin typeface="Lora" panose="02000503000000020004" pitchFamily="2" charset="77"/>
                <a:ea typeface="Roboto" panose="02000000000000000000" pitchFamily="2" charset="0"/>
              </a:rPr>
              <a:t>3.00p.m</a:t>
            </a:r>
          </a:p>
        </p:txBody>
      </p:sp>
      <p:sp>
        <p:nvSpPr>
          <p:cNvPr id="172" name="TextBox 171">
            <a:extLst>
              <a:ext uri="{FF2B5EF4-FFF2-40B4-BE49-F238E27FC236}">
                <a16:creationId xmlns:a16="http://schemas.microsoft.com/office/drawing/2014/main" id="{C44F5CAA-4617-B04C-A8B6-EB0ED2AC4F95}"/>
              </a:ext>
            </a:extLst>
          </p:cNvPr>
          <p:cNvSpPr txBox="1"/>
          <p:nvPr/>
        </p:nvSpPr>
        <p:spPr>
          <a:xfrm>
            <a:off x="5992905" y="415016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73" name="TextBox 172">
            <a:extLst>
              <a:ext uri="{FF2B5EF4-FFF2-40B4-BE49-F238E27FC236}">
                <a16:creationId xmlns:a16="http://schemas.microsoft.com/office/drawing/2014/main" id="{1A67EE54-6E3F-994E-A677-D6E12A16E297}"/>
              </a:ext>
            </a:extLst>
          </p:cNvPr>
          <p:cNvSpPr txBox="1"/>
          <p:nvPr/>
        </p:nvSpPr>
        <p:spPr>
          <a:xfrm>
            <a:off x="6067629" y="526099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4.10p.m–</a:t>
            </a:r>
          </a:p>
          <a:p>
            <a:r>
              <a:rPr lang="en-GB" sz="900" b="1" i="1" dirty="0">
                <a:solidFill>
                  <a:schemeClr val="bg1"/>
                </a:solidFill>
                <a:latin typeface="Lora" panose="02000503000000020004" pitchFamily="2" charset="77"/>
                <a:ea typeface="Roboto" panose="02000000000000000000" pitchFamily="2" charset="0"/>
              </a:rPr>
              <a:t>5.50p.m</a:t>
            </a:r>
          </a:p>
        </p:txBody>
      </p:sp>
      <p:sp>
        <p:nvSpPr>
          <p:cNvPr id="174" name="TextBox 173">
            <a:extLst>
              <a:ext uri="{FF2B5EF4-FFF2-40B4-BE49-F238E27FC236}">
                <a16:creationId xmlns:a16="http://schemas.microsoft.com/office/drawing/2014/main" id="{926A20B7-4A64-494F-AB84-B1313AC3A5F1}"/>
              </a:ext>
            </a:extLst>
          </p:cNvPr>
          <p:cNvSpPr txBox="1"/>
          <p:nvPr/>
        </p:nvSpPr>
        <p:spPr>
          <a:xfrm>
            <a:off x="5906300" y="6328820"/>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6.00p.m–</a:t>
            </a:r>
          </a:p>
          <a:p>
            <a:r>
              <a:rPr lang="en-GB" sz="900" b="1" i="1">
                <a:solidFill>
                  <a:schemeClr val="bg1"/>
                </a:solidFill>
                <a:latin typeface="Lora" panose="02000503000000020004" pitchFamily="2" charset="77"/>
                <a:ea typeface="Roboto" panose="02000000000000000000" pitchFamily="2" charset="0"/>
              </a:rPr>
              <a:t>6.30p</a:t>
            </a:r>
            <a:r>
              <a:rPr lang="en-GB" sz="900" b="1" i="1" dirty="0">
                <a:solidFill>
                  <a:schemeClr val="bg1"/>
                </a:solidFill>
                <a:latin typeface="Lora" panose="02000503000000020004" pitchFamily="2" charset="77"/>
                <a:ea typeface="Roboto" panose="02000000000000000000" pitchFamily="2" charset="0"/>
              </a:rPr>
              <a:t>.m</a:t>
            </a:r>
          </a:p>
        </p:txBody>
      </p:sp>
      <p:sp>
        <p:nvSpPr>
          <p:cNvPr id="175" name="Rectangle 174">
            <a:hlinkClick r:id="rId20" action="ppaction://hlinksldjump"/>
            <a:extLst>
              <a:ext uri="{FF2B5EF4-FFF2-40B4-BE49-F238E27FC236}">
                <a16:creationId xmlns:a16="http://schemas.microsoft.com/office/drawing/2014/main" id="{6FE0A0E8-BA19-EF43-8FB9-DDFDC315F3A8}"/>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9" name="Group 178">
            <a:extLst>
              <a:ext uri="{FF2B5EF4-FFF2-40B4-BE49-F238E27FC236}">
                <a16:creationId xmlns:a16="http://schemas.microsoft.com/office/drawing/2014/main" id="{3E249ED9-CCC4-554D-953B-F43784F87C94}"/>
              </a:ext>
            </a:extLst>
          </p:cNvPr>
          <p:cNvGrpSpPr/>
          <p:nvPr/>
        </p:nvGrpSpPr>
        <p:grpSpPr>
          <a:xfrm>
            <a:off x="74211" y="1785535"/>
            <a:ext cx="5093139" cy="8319276"/>
            <a:chOff x="74211" y="1785535"/>
            <a:chExt cx="5093139" cy="8319276"/>
          </a:xfrm>
        </p:grpSpPr>
        <p:grpSp>
          <p:nvGrpSpPr>
            <p:cNvPr id="180" name="Group 179">
              <a:extLst>
                <a:ext uri="{FF2B5EF4-FFF2-40B4-BE49-F238E27FC236}">
                  <a16:creationId xmlns:a16="http://schemas.microsoft.com/office/drawing/2014/main" id="{3B5F5B6F-8F0A-CD43-9591-E8AD3FA5A1C2}"/>
                </a:ext>
              </a:extLst>
            </p:cNvPr>
            <p:cNvGrpSpPr/>
            <p:nvPr/>
          </p:nvGrpSpPr>
          <p:grpSpPr>
            <a:xfrm>
              <a:off x="74211" y="1785535"/>
              <a:ext cx="5093139" cy="6637721"/>
              <a:chOff x="74211" y="1785535"/>
              <a:chExt cx="5093139" cy="6637721"/>
            </a:xfrm>
          </p:grpSpPr>
          <p:grpSp>
            <p:nvGrpSpPr>
              <p:cNvPr id="223" name="Group 222">
                <a:extLst>
                  <a:ext uri="{FF2B5EF4-FFF2-40B4-BE49-F238E27FC236}">
                    <a16:creationId xmlns:a16="http://schemas.microsoft.com/office/drawing/2014/main" id="{B680186A-9147-C248-800F-7CF21186B23F}"/>
                  </a:ext>
                </a:extLst>
              </p:cNvPr>
              <p:cNvGrpSpPr/>
              <p:nvPr/>
            </p:nvGrpSpPr>
            <p:grpSpPr>
              <a:xfrm>
                <a:off x="74211" y="5196268"/>
                <a:ext cx="2423482" cy="1530006"/>
                <a:chOff x="74211" y="5196268"/>
                <a:chExt cx="2423482" cy="1530006"/>
              </a:xfrm>
            </p:grpSpPr>
            <p:sp>
              <p:nvSpPr>
                <p:cNvPr id="309" name="Rectangle 308">
                  <a:extLst>
                    <a:ext uri="{FF2B5EF4-FFF2-40B4-BE49-F238E27FC236}">
                      <a16:creationId xmlns:a16="http://schemas.microsoft.com/office/drawing/2014/main" id="{100C6B06-96B2-A241-9620-E8AED242D5E3}"/>
                    </a:ext>
                  </a:extLst>
                </p:cNvPr>
                <p:cNvSpPr/>
                <p:nvPr/>
              </p:nvSpPr>
              <p:spPr>
                <a:xfrm>
                  <a:off x="74211" y="5196268"/>
                  <a:ext cx="1956214" cy="1530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0" name="Picture 16" descr="Everything Harry Potter at Hong Kong&amp;#39;s new café! | theHive.Asia">
                  <a:extLst>
                    <a:ext uri="{FF2B5EF4-FFF2-40B4-BE49-F238E27FC236}">
                      <a16:creationId xmlns:a16="http://schemas.microsoft.com/office/drawing/2014/main" id="{12C06F5E-5722-C643-BCCA-4FCBA4AE526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0246" y="5729515"/>
                  <a:ext cx="1674058" cy="587661"/>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a:extLst>
                    <a:ext uri="{FF2B5EF4-FFF2-40B4-BE49-F238E27FC236}">
                      <a16:creationId xmlns:a16="http://schemas.microsoft.com/office/drawing/2014/main" id="{A90DE6DF-ED07-6647-876F-A7C4524F7E71}"/>
                    </a:ext>
                  </a:extLst>
                </p:cNvPr>
                <p:cNvSpPr txBox="1"/>
                <p:nvPr/>
              </p:nvSpPr>
              <p:spPr>
                <a:xfrm>
                  <a:off x="124017" y="5245407"/>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Dobby Cafe</a:t>
                  </a:r>
                </a:p>
              </p:txBody>
            </p:sp>
            <p:sp>
              <p:nvSpPr>
                <p:cNvPr id="312" name="TextBox 311">
                  <a:extLst>
                    <a:ext uri="{FF2B5EF4-FFF2-40B4-BE49-F238E27FC236}">
                      <a16:creationId xmlns:a16="http://schemas.microsoft.com/office/drawing/2014/main" id="{A7D63589-4FA7-4B4D-B820-94B2DF478092}"/>
                    </a:ext>
                  </a:extLst>
                </p:cNvPr>
                <p:cNvSpPr txBox="1"/>
                <p:nvPr/>
              </p:nvSpPr>
              <p:spPr>
                <a:xfrm>
                  <a:off x="124017" y="5487032"/>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313" name="Oval 312">
                  <a:extLst>
                    <a:ext uri="{FF2B5EF4-FFF2-40B4-BE49-F238E27FC236}">
                      <a16:creationId xmlns:a16="http://schemas.microsoft.com/office/drawing/2014/main" id="{79E2E5A2-25AD-6E47-A2FA-03208A30E9FB}"/>
                    </a:ext>
                  </a:extLst>
                </p:cNvPr>
                <p:cNvSpPr/>
                <p:nvPr/>
              </p:nvSpPr>
              <p:spPr>
                <a:xfrm>
                  <a:off x="1219466" y="61398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4" name="Oval 313">
                  <a:extLst>
                    <a:ext uri="{FF2B5EF4-FFF2-40B4-BE49-F238E27FC236}">
                      <a16:creationId xmlns:a16="http://schemas.microsoft.com/office/drawing/2014/main" id="{6A0C7460-3397-694D-BB06-CBDE1A040E61}"/>
                    </a:ext>
                  </a:extLst>
                </p:cNvPr>
                <p:cNvSpPr/>
                <p:nvPr/>
              </p:nvSpPr>
              <p:spPr>
                <a:xfrm>
                  <a:off x="1610854" y="614226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315" name="Group 314">
                  <a:extLst>
                    <a:ext uri="{FF2B5EF4-FFF2-40B4-BE49-F238E27FC236}">
                      <a16:creationId xmlns:a16="http://schemas.microsoft.com/office/drawing/2014/main" id="{0227C65F-03B9-2A43-9515-22A17B5CBE22}"/>
                    </a:ext>
                  </a:extLst>
                </p:cNvPr>
                <p:cNvGrpSpPr/>
                <p:nvPr/>
              </p:nvGrpSpPr>
              <p:grpSpPr>
                <a:xfrm>
                  <a:off x="179440" y="6304917"/>
                  <a:ext cx="1265441" cy="281764"/>
                  <a:chOff x="162932" y="6330266"/>
                  <a:chExt cx="1265441" cy="281764"/>
                </a:xfrm>
              </p:grpSpPr>
              <p:pic>
                <p:nvPicPr>
                  <p:cNvPr id="316" name="Picture 2" descr="Late Icon #309591 - Free Icons Library">
                    <a:extLst>
                      <a:ext uri="{FF2B5EF4-FFF2-40B4-BE49-F238E27FC236}">
                        <a16:creationId xmlns:a16="http://schemas.microsoft.com/office/drawing/2014/main" id="{A09E5E60-B3A4-A449-83F7-A28342BC425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8" descr="Clock circular outline - Free Tools and utensils icons">
                    <a:extLst>
                      <a:ext uri="{FF2B5EF4-FFF2-40B4-BE49-F238E27FC236}">
                        <a16:creationId xmlns:a16="http://schemas.microsoft.com/office/drawing/2014/main" id="{2A366E48-DD7C-264C-8534-2F4E3F5C85B8}"/>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18" name="TextBox 317">
                    <a:extLst>
                      <a:ext uri="{FF2B5EF4-FFF2-40B4-BE49-F238E27FC236}">
                        <a16:creationId xmlns:a16="http://schemas.microsoft.com/office/drawing/2014/main" id="{9E9BE47D-2D8C-E549-BB0C-820138BC6710}"/>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3 min</a:t>
                    </a:r>
                  </a:p>
                </p:txBody>
              </p:sp>
              <p:sp>
                <p:nvSpPr>
                  <p:cNvPr id="319" name="TextBox 318">
                    <a:extLst>
                      <a:ext uri="{FF2B5EF4-FFF2-40B4-BE49-F238E27FC236}">
                        <a16:creationId xmlns:a16="http://schemas.microsoft.com/office/drawing/2014/main" id="{80C1E5F0-69A5-B24E-8318-EF15664AB2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40 min</a:t>
                    </a:r>
                  </a:p>
                </p:txBody>
              </p:sp>
            </p:grpSp>
          </p:grpSp>
          <p:grpSp>
            <p:nvGrpSpPr>
              <p:cNvPr id="224" name="Group 223">
                <a:extLst>
                  <a:ext uri="{FF2B5EF4-FFF2-40B4-BE49-F238E27FC236}">
                    <a16:creationId xmlns:a16="http://schemas.microsoft.com/office/drawing/2014/main" id="{90C16182-39FF-624F-99A6-E9EBD60F4086}"/>
                  </a:ext>
                </a:extLst>
              </p:cNvPr>
              <p:cNvGrpSpPr/>
              <p:nvPr/>
            </p:nvGrpSpPr>
            <p:grpSpPr>
              <a:xfrm>
                <a:off x="74211" y="3486483"/>
                <a:ext cx="2397466" cy="1534781"/>
                <a:chOff x="74211" y="3486483"/>
                <a:chExt cx="2397466" cy="1534781"/>
              </a:xfrm>
            </p:grpSpPr>
            <p:sp>
              <p:nvSpPr>
                <p:cNvPr id="296" name="Rectangle 295">
                  <a:extLst>
                    <a:ext uri="{FF2B5EF4-FFF2-40B4-BE49-F238E27FC236}">
                      <a16:creationId xmlns:a16="http://schemas.microsoft.com/office/drawing/2014/main" id="{40283AC5-6C7E-DC4F-97A6-A68B1DAFBC75}"/>
                    </a:ext>
                  </a:extLst>
                </p:cNvPr>
                <p:cNvSpPr/>
                <p:nvPr/>
              </p:nvSpPr>
              <p:spPr>
                <a:xfrm>
                  <a:off x="74211" y="3486483"/>
                  <a:ext cx="1956214" cy="1530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7" name="Picture 2" descr="Singapore river rapid ride">
                  <a:extLst>
                    <a:ext uri="{FF2B5EF4-FFF2-40B4-BE49-F238E27FC236}">
                      <a16:creationId xmlns:a16="http://schemas.microsoft.com/office/drawing/2014/main" id="{5F56E690-A756-0643-A615-C8013FB529B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4508" y="4008393"/>
                  <a:ext cx="1656321" cy="550140"/>
                </a:xfrm>
                <a:prstGeom prst="rect">
                  <a:avLst/>
                </a:prstGeom>
                <a:noFill/>
                <a:extLst>
                  <a:ext uri="{909E8E84-426E-40DD-AFC4-6F175D3DCCD1}">
                    <a14:hiddenFill xmlns:a14="http://schemas.microsoft.com/office/drawing/2010/main">
                      <a:solidFill>
                        <a:srgbClr val="FFFFFF"/>
                      </a:solidFill>
                    </a14:hiddenFill>
                  </a:ext>
                </a:extLst>
              </p:spPr>
            </p:pic>
            <p:sp>
              <p:nvSpPr>
                <p:cNvPr id="298" name="Oval 297">
                  <a:extLst>
                    <a:ext uri="{FF2B5EF4-FFF2-40B4-BE49-F238E27FC236}">
                      <a16:creationId xmlns:a16="http://schemas.microsoft.com/office/drawing/2014/main" id="{383EC031-7978-594F-9D67-2E95B82E0581}"/>
                    </a:ext>
                  </a:extLst>
                </p:cNvPr>
                <p:cNvSpPr/>
                <p:nvPr/>
              </p:nvSpPr>
              <p:spPr>
                <a:xfrm>
                  <a:off x="1249215" y="437693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9" name="Oval 298">
                  <a:extLst>
                    <a:ext uri="{FF2B5EF4-FFF2-40B4-BE49-F238E27FC236}">
                      <a16:creationId xmlns:a16="http://schemas.microsoft.com/office/drawing/2014/main" id="{8A016B35-FEDB-B44F-91D0-2DD234D8F244}"/>
                    </a:ext>
                  </a:extLst>
                </p:cNvPr>
                <p:cNvSpPr/>
                <p:nvPr/>
              </p:nvSpPr>
              <p:spPr>
                <a:xfrm>
                  <a:off x="1640603" y="4379376"/>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00" name="Picture 10" descr="Height Limit Icons - Download Free Vector Icons | Noun Project">
                  <a:extLst>
                    <a:ext uri="{FF2B5EF4-FFF2-40B4-BE49-F238E27FC236}">
                      <a16:creationId xmlns:a16="http://schemas.microsoft.com/office/drawing/2014/main" id="{70FE27FE-36A3-C843-B9A4-2D53042FDEF5}"/>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4455" y="4783303"/>
                  <a:ext cx="237961" cy="237961"/>
                </a:xfrm>
                <a:prstGeom prst="rect">
                  <a:avLst/>
                </a:prstGeom>
                <a:noFill/>
                <a:extLst>
                  <a:ext uri="{909E8E84-426E-40DD-AFC4-6F175D3DCCD1}">
                    <a14:hiddenFill xmlns:a14="http://schemas.microsoft.com/office/drawing/2010/main">
                      <a:solidFill>
                        <a:srgbClr val="FFFFFF"/>
                      </a:solidFill>
                    </a14:hiddenFill>
                  </a:ext>
                </a:extLst>
              </p:spPr>
            </p:pic>
            <p:grpSp>
              <p:nvGrpSpPr>
                <p:cNvPr id="301" name="Group 300">
                  <a:extLst>
                    <a:ext uri="{FF2B5EF4-FFF2-40B4-BE49-F238E27FC236}">
                      <a16:creationId xmlns:a16="http://schemas.microsoft.com/office/drawing/2014/main" id="{DB60DD96-E799-574D-BCFD-2615F127B1AD}"/>
                    </a:ext>
                  </a:extLst>
                </p:cNvPr>
                <p:cNvGrpSpPr/>
                <p:nvPr/>
              </p:nvGrpSpPr>
              <p:grpSpPr>
                <a:xfrm>
                  <a:off x="198248" y="4556489"/>
                  <a:ext cx="1265441" cy="281764"/>
                  <a:chOff x="162932" y="6330266"/>
                  <a:chExt cx="1265441" cy="281764"/>
                </a:xfrm>
              </p:grpSpPr>
              <p:pic>
                <p:nvPicPr>
                  <p:cNvPr id="305" name="Picture 2" descr="Late Icon #309591 - Free Icons Library">
                    <a:extLst>
                      <a:ext uri="{FF2B5EF4-FFF2-40B4-BE49-F238E27FC236}">
                        <a16:creationId xmlns:a16="http://schemas.microsoft.com/office/drawing/2014/main" id="{8176F661-5EDD-974F-9132-91605298372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8" descr="Clock circular outline - Free Tools and utensils icons">
                    <a:extLst>
                      <a:ext uri="{FF2B5EF4-FFF2-40B4-BE49-F238E27FC236}">
                        <a16:creationId xmlns:a16="http://schemas.microsoft.com/office/drawing/2014/main" id="{5A2F0141-843A-AF41-9132-D237FA64A817}"/>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307" name="TextBox 306">
                    <a:extLst>
                      <a:ext uri="{FF2B5EF4-FFF2-40B4-BE49-F238E27FC236}">
                        <a16:creationId xmlns:a16="http://schemas.microsoft.com/office/drawing/2014/main" id="{1C79AE48-BFE5-3F4C-8FAC-BEC4071E05B3}"/>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308" name="TextBox 307">
                    <a:extLst>
                      <a:ext uri="{FF2B5EF4-FFF2-40B4-BE49-F238E27FC236}">
                        <a16:creationId xmlns:a16="http://schemas.microsoft.com/office/drawing/2014/main" id="{4E88BD97-C3CB-264E-8BB8-A7BF4298D90C}"/>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sp>
              <p:nvSpPr>
                <p:cNvPr id="302" name="TextBox 301">
                  <a:extLst>
                    <a:ext uri="{FF2B5EF4-FFF2-40B4-BE49-F238E27FC236}">
                      <a16:creationId xmlns:a16="http://schemas.microsoft.com/office/drawing/2014/main" id="{E5181EC8-7661-1A48-87B9-0740B867E8AA}"/>
                    </a:ext>
                  </a:extLst>
                </p:cNvPr>
                <p:cNvSpPr txBox="1"/>
                <p:nvPr/>
              </p:nvSpPr>
              <p:spPr>
                <a:xfrm>
                  <a:off x="98001" y="3537266"/>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Hollywood </a:t>
                  </a:r>
                  <a:r>
                    <a:rPr lang="en-GB" sz="1600" b="1" dirty="0" err="1">
                      <a:latin typeface="Lora" panose="02000503000000020004" pitchFamily="2" charset="77"/>
                      <a:ea typeface="Roboto" panose="02000000000000000000" pitchFamily="2" charset="0"/>
                    </a:rPr>
                    <a:t>Rip</a:t>
                  </a:r>
                  <a:r>
                    <a:rPr lang="en-GB" sz="1600" b="1" baseline="30000" dirty="0" err="1">
                      <a:latin typeface="Lora" panose="02000503000000020004" pitchFamily="2" charset="77"/>
                      <a:ea typeface="Roboto" panose="02000000000000000000" pitchFamily="2" charset="0"/>
                    </a:rPr>
                    <a:t>TM</a:t>
                  </a:r>
                  <a:endParaRPr lang="en-GB" sz="1600" b="1" dirty="0">
                    <a:latin typeface="Lora" panose="02000503000000020004" pitchFamily="2" charset="77"/>
                    <a:ea typeface="Roboto" panose="02000000000000000000" pitchFamily="2" charset="0"/>
                  </a:endParaRPr>
                </a:p>
              </p:txBody>
            </p:sp>
            <p:sp>
              <p:nvSpPr>
                <p:cNvPr id="303" name="TextBox 302">
                  <a:extLst>
                    <a:ext uri="{FF2B5EF4-FFF2-40B4-BE49-F238E27FC236}">
                      <a16:creationId xmlns:a16="http://schemas.microsoft.com/office/drawing/2014/main" id="{7C00BE0D-A8EF-7646-914B-CA71512004D3}"/>
                    </a:ext>
                  </a:extLst>
                </p:cNvPr>
                <p:cNvSpPr txBox="1"/>
                <p:nvPr/>
              </p:nvSpPr>
              <p:spPr>
                <a:xfrm>
                  <a:off x="87909" y="3778891"/>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Gryffindor World</a:t>
                  </a:r>
                </a:p>
              </p:txBody>
            </p:sp>
            <p:sp>
              <p:nvSpPr>
                <p:cNvPr id="304" name="TextBox 303">
                  <a:extLst>
                    <a:ext uri="{FF2B5EF4-FFF2-40B4-BE49-F238E27FC236}">
                      <a16:creationId xmlns:a16="http://schemas.microsoft.com/office/drawing/2014/main" id="{328E8C91-93A8-5749-8B0C-F50725FEFD9F}"/>
                    </a:ext>
                  </a:extLst>
                </p:cNvPr>
                <p:cNvSpPr txBox="1"/>
                <p:nvPr/>
              </p:nvSpPr>
              <p:spPr>
                <a:xfrm>
                  <a:off x="308605" y="4783303"/>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107m</a:t>
                  </a:r>
                </a:p>
              </p:txBody>
            </p:sp>
          </p:grpSp>
          <p:grpSp>
            <p:nvGrpSpPr>
              <p:cNvPr id="225" name="Group 224">
                <a:extLst>
                  <a:ext uri="{FF2B5EF4-FFF2-40B4-BE49-F238E27FC236}">
                    <a16:creationId xmlns:a16="http://schemas.microsoft.com/office/drawing/2014/main" id="{9C7F221F-6448-F64F-A686-4F324CBE8831}"/>
                  </a:ext>
                </a:extLst>
              </p:cNvPr>
              <p:cNvGrpSpPr/>
              <p:nvPr/>
            </p:nvGrpSpPr>
            <p:grpSpPr>
              <a:xfrm>
                <a:off x="74211" y="1785535"/>
                <a:ext cx="2462397" cy="1515500"/>
                <a:chOff x="74211" y="1785535"/>
                <a:chExt cx="2462397" cy="1515500"/>
              </a:xfrm>
            </p:grpSpPr>
            <p:sp>
              <p:nvSpPr>
                <p:cNvPr id="262" name="Rectangle 261">
                  <a:extLst>
                    <a:ext uri="{FF2B5EF4-FFF2-40B4-BE49-F238E27FC236}">
                      <a16:creationId xmlns:a16="http://schemas.microsoft.com/office/drawing/2014/main" id="{C91C1D47-5067-F442-BBD1-422596BFD822}"/>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TextBox 262">
                  <a:extLst>
                    <a:ext uri="{FF2B5EF4-FFF2-40B4-BE49-F238E27FC236}">
                      <a16:creationId xmlns:a16="http://schemas.microsoft.com/office/drawing/2014/main" id="{547F2CC9-5610-5848-A00D-83FB8FE44A5D}"/>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The Apothecary</a:t>
                  </a:r>
                </a:p>
              </p:txBody>
            </p:sp>
            <p:sp>
              <p:nvSpPr>
                <p:cNvPr id="267" name="TextBox 266">
                  <a:extLst>
                    <a:ext uri="{FF2B5EF4-FFF2-40B4-BE49-F238E27FC236}">
                      <a16:creationId xmlns:a16="http://schemas.microsoft.com/office/drawing/2014/main" id="{E7164D92-A0E4-BF4F-8A97-92B0D38E225A}"/>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Ravenclaw World</a:t>
                  </a:r>
                </a:p>
              </p:txBody>
            </p:sp>
            <p:grpSp>
              <p:nvGrpSpPr>
                <p:cNvPr id="269" name="Group 268">
                  <a:extLst>
                    <a:ext uri="{FF2B5EF4-FFF2-40B4-BE49-F238E27FC236}">
                      <a16:creationId xmlns:a16="http://schemas.microsoft.com/office/drawing/2014/main" id="{CE560571-06AF-6E49-BC92-ED7B87A05711}"/>
                    </a:ext>
                  </a:extLst>
                </p:cNvPr>
                <p:cNvGrpSpPr/>
                <p:nvPr/>
              </p:nvGrpSpPr>
              <p:grpSpPr>
                <a:xfrm>
                  <a:off x="240394" y="2350445"/>
                  <a:ext cx="1633910" cy="514925"/>
                  <a:chOff x="0" y="933685"/>
                  <a:chExt cx="6899910" cy="2924628"/>
                </a:xfrm>
              </p:grpSpPr>
              <p:pic>
                <p:nvPicPr>
                  <p:cNvPr id="294" name="Picture 4" descr="World of Wizardry, The Shambles Harry Potter">
                    <a:extLst>
                      <a:ext uri="{FF2B5EF4-FFF2-40B4-BE49-F238E27FC236}">
                        <a16:creationId xmlns:a16="http://schemas.microsoft.com/office/drawing/2014/main" id="{39B84E74-A6D3-D84D-A7F5-43E3B5337BC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933685"/>
                    <a:ext cx="6899910" cy="2915130"/>
                  </a:xfrm>
                  <a:prstGeom prst="rect">
                    <a:avLst/>
                  </a:prstGeom>
                  <a:noFill/>
                  <a:extLst>
                    <a:ext uri="{909E8E84-426E-40DD-AFC4-6F175D3DCCD1}">
                      <a14:hiddenFill xmlns:a14="http://schemas.microsoft.com/office/drawing/2010/main">
                        <a:solidFill>
                          <a:srgbClr val="FFFFFF"/>
                        </a:solidFill>
                      </a14:hiddenFill>
                    </a:ext>
                  </a:extLst>
                </p:spPr>
              </p:pic>
              <p:sp>
                <p:nvSpPr>
                  <p:cNvPr id="295" name="Rectangle 294">
                    <a:extLst>
                      <a:ext uri="{FF2B5EF4-FFF2-40B4-BE49-F238E27FC236}">
                        <a16:creationId xmlns:a16="http://schemas.microsoft.com/office/drawing/2014/main" id="{ACA18FAA-9CFA-9544-B8D7-7DD8E5613A46}"/>
                      </a:ext>
                    </a:extLst>
                  </p:cNvPr>
                  <p:cNvSpPr/>
                  <p:nvPr/>
                </p:nvSpPr>
                <p:spPr>
                  <a:xfrm>
                    <a:off x="0" y="934974"/>
                    <a:ext cx="6899910" cy="292333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0" name="TextBox 269">
                  <a:extLst>
                    <a:ext uri="{FF2B5EF4-FFF2-40B4-BE49-F238E27FC236}">
                      <a16:creationId xmlns:a16="http://schemas.microsoft.com/office/drawing/2014/main" id="{5FFBA7D8-2D33-8C43-9331-FE360710B818}"/>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sp>
              <p:nvSpPr>
                <p:cNvPr id="271" name="Oval 270">
                  <a:extLst>
                    <a:ext uri="{FF2B5EF4-FFF2-40B4-BE49-F238E27FC236}">
                      <a16:creationId xmlns:a16="http://schemas.microsoft.com/office/drawing/2014/main" id="{85EEE0E0-7F3D-8046-B088-19C3937CFF87}"/>
                    </a:ext>
                  </a:extLst>
                </p:cNvPr>
                <p:cNvSpPr/>
                <p:nvPr/>
              </p:nvSpPr>
              <p:spPr>
                <a:xfrm>
                  <a:off x="1268118" y="266180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2" name="Oval 271">
                  <a:extLst>
                    <a:ext uri="{FF2B5EF4-FFF2-40B4-BE49-F238E27FC236}">
                      <a16:creationId xmlns:a16="http://schemas.microsoft.com/office/drawing/2014/main" id="{6E55EF94-893B-CF48-8603-775762676D3E}"/>
                    </a:ext>
                  </a:extLst>
                </p:cNvPr>
                <p:cNvSpPr/>
                <p:nvPr/>
              </p:nvSpPr>
              <p:spPr>
                <a:xfrm>
                  <a:off x="1659506" y="2664245"/>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289" name="Group 288">
                  <a:extLst>
                    <a:ext uri="{FF2B5EF4-FFF2-40B4-BE49-F238E27FC236}">
                      <a16:creationId xmlns:a16="http://schemas.microsoft.com/office/drawing/2014/main" id="{F9A3E018-7F0E-144C-BB92-EDEDE21C5AA9}"/>
                    </a:ext>
                  </a:extLst>
                </p:cNvPr>
                <p:cNvGrpSpPr/>
                <p:nvPr/>
              </p:nvGrpSpPr>
              <p:grpSpPr>
                <a:xfrm>
                  <a:off x="205666" y="3005764"/>
                  <a:ext cx="1265441" cy="281764"/>
                  <a:chOff x="162932" y="6330266"/>
                  <a:chExt cx="1265441" cy="281764"/>
                </a:xfrm>
              </p:grpSpPr>
              <p:pic>
                <p:nvPicPr>
                  <p:cNvPr id="290" name="Picture 2" descr="Late Icon #309591 - Free Icons Library">
                    <a:extLst>
                      <a:ext uri="{FF2B5EF4-FFF2-40B4-BE49-F238E27FC236}">
                        <a16:creationId xmlns:a16="http://schemas.microsoft.com/office/drawing/2014/main" id="{82F83959-526D-AA4C-AB2F-AC9CEFBE2D3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8" descr="Clock circular outline - Free Tools and utensils icons">
                    <a:extLst>
                      <a:ext uri="{FF2B5EF4-FFF2-40B4-BE49-F238E27FC236}">
                        <a16:creationId xmlns:a16="http://schemas.microsoft.com/office/drawing/2014/main" id="{FECFC39F-AFFB-5640-B01C-79E1122889FE}"/>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92" name="TextBox 291">
                    <a:extLst>
                      <a:ext uri="{FF2B5EF4-FFF2-40B4-BE49-F238E27FC236}">
                        <a16:creationId xmlns:a16="http://schemas.microsoft.com/office/drawing/2014/main" id="{B90E56EB-81F3-8A4C-8AE0-D6FCAB0999F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93" name="TextBox 292">
                    <a:extLst>
                      <a:ext uri="{FF2B5EF4-FFF2-40B4-BE49-F238E27FC236}">
                        <a16:creationId xmlns:a16="http://schemas.microsoft.com/office/drawing/2014/main" id="{EFAB500C-7CF8-3E4F-B333-C698B4EC84B3}"/>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226" name="Group 225">
                <a:extLst>
                  <a:ext uri="{FF2B5EF4-FFF2-40B4-BE49-F238E27FC236}">
                    <a16:creationId xmlns:a16="http://schemas.microsoft.com/office/drawing/2014/main" id="{4EF813C2-02FC-6645-8FA0-1BDDD1837E07}"/>
                  </a:ext>
                </a:extLst>
              </p:cNvPr>
              <p:cNvGrpSpPr/>
              <p:nvPr/>
            </p:nvGrpSpPr>
            <p:grpSpPr>
              <a:xfrm>
                <a:off x="96154" y="6906052"/>
                <a:ext cx="5071196" cy="1517204"/>
                <a:chOff x="96154" y="6906052"/>
                <a:chExt cx="5071196" cy="1517204"/>
              </a:xfrm>
            </p:grpSpPr>
            <p:grpSp>
              <p:nvGrpSpPr>
                <p:cNvPr id="250" name="Group 249">
                  <a:extLst>
                    <a:ext uri="{FF2B5EF4-FFF2-40B4-BE49-F238E27FC236}">
                      <a16:creationId xmlns:a16="http://schemas.microsoft.com/office/drawing/2014/main" id="{696A76E8-D086-754B-9F0D-A3A17EE60144}"/>
                    </a:ext>
                  </a:extLst>
                </p:cNvPr>
                <p:cNvGrpSpPr/>
                <p:nvPr/>
              </p:nvGrpSpPr>
              <p:grpSpPr>
                <a:xfrm>
                  <a:off x="96154" y="6906052"/>
                  <a:ext cx="2589875" cy="1503331"/>
                  <a:chOff x="96154" y="6906052"/>
                  <a:chExt cx="2589875" cy="1503331"/>
                </a:xfrm>
              </p:grpSpPr>
              <p:sp>
                <p:nvSpPr>
                  <p:cNvPr id="252" name="Rectangle 251">
                    <a:extLst>
                      <a:ext uri="{FF2B5EF4-FFF2-40B4-BE49-F238E27FC236}">
                        <a16:creationId xmlns:a16="http://schemas.microsoft.com/office/drawing/2014/main" id="{AEEE0F9F-6867-C944-8272-253C9B16315E}"/>
                      </a:ext>
                    </a:extLst>
                  </p:cNvPr>
                  <p:cNvSpPr/>
                  <p:nvPr/>
                </p:nvSpPr>
                <p:spPr>
                  <a:xfrm>
                    <a:off x="96154" y="6906052"/>
                    <a:ext cx="1956214" cy="1503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3" name="Group 252">
                    <a:extLst>
                      <a:ext uri="{FF2B5EF4-FFF2-40B4-BE49-F238E27FC236}">
                        <a16:creationId xmlns:a16="http://schemas.microsoft.com/office/drawing/2014/main" id="{704CFF74-4197-B145-8857-FEDB6C15D519}"/>
                      </a:ext>
                    </a:extLst>
                  </p:cNvPr>
                  <p:cNvGrpSpPr/>
                  <p:nvPr/>
                </p:nvGrpSpPr>
                <p:grpSpPr>
                  <a:xfrm>
                    <a:off x="120957" y="6978274"/>
                    <a:ext cx="2565072" cy="449635"/>
                    <a:chOff x="92535" y="6920001"/>
                    <a:chExt cx="2565072" cy="449635"/>
                  </a:xfrm>
                </p:grpSpPr>
                <p:sp>
                  <p:nvSpPr>
                    <p:cNvPr id="260" name="TextBox 259">
                      <a:extLst>
                        <a:ext uri="{FF2B5EF4-FFF2-40B4-BE49-F238E27FC236}">
                          <a16:creationId xmlns:a16="http://schemas.microsoft.com/office/drawing/2014/main" id="{15208AEB-7A81-E347-A718-90E7A759C787}"/>
                        </a:ext>
                      </a:extLst>
                    </p:cNvPr>
                    <p:cNvSpPr txBox="1"/>
                    <p:nvPr/>
                  </p:nvSpPr>
                  <p:spPr>
                    <a:xfrm>
                      <a:off x="92535" y="6920001"/>
                      <a:ext cx="2565072" cy="307777"/>
                    </a:xfrm>
                    <a:prstGeom prst="rect">
                      <a:avLst/>
                    </a:prstGeom>
                    <a:noFill/>
                  </p:spPr>
                  <p:txBody>
                    <a:bodyPr wrap="square" rtlCol="0">
                      <a:spAutoFit/>
                    </a:bodyPr>
                    <a:lstStyle/>
                    <a:p>
                      <a:r>
                        <a:rPr lang="en-GB" sz="1400" b="1" dirty="0">
                          <a:latin typeface="Lora" panose="02000503000000020004" pitchFamily="2" charset="77"/>
                          <a:ea typeface="Roboto" panose="02000000000000000000" pitchFamily="2" charset="0"/>
                        </a:rPr>
                        <a:t>The Wizarding World</a:t>
                      </a:r>
                    </a:p>
                  </p:txBody>
                </p:sp>
                <p:sp>
                  <p:nvSpPr>
                    <p:cNvPr id="261" name="TextBox 260">
                      <a:extLst>
                        <a:ext uri="{FF2B5EF4-FFF2-40B4-BE49-F238E27FC236}">
                          <a16:creationId xmlns:a16="http://schemas.microsoft.com/office/drawing/2014/main" id="{E5BB8C85-8773-614E-906C-5769DEC90FFF}"/>
                        </a:ext>
                      </a:extLst>
                    </p:cNvPr>
                    <p:cNvSpPr txBox="1"/>
                    <p:nvPr/>
                  </p:nvSpPr>
                  <p:spPr>
                    <a:xfrm>
                      <a:off x="113492" y="7123415"/>
                      <a:ext cx="1707481"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Slytherin World</a:t>
                      </a:r>
                    </a:p>
                  </p:txBody>
                </p:sp>
              </p:grpSp>
              <p:pic>
                <p:nvPicPr>
                  <p:cNvPr id="254" name="Picture 2" descr="THE WIZARDING WORLD OF HARRY POTTER™ | Universal Studios Japan | USJ">
                    <a:extLst>
                      <a:ext uri="{FF2B5EF4-FFF2-40B4-BE49-F238E27FC236}">
                        <a16:creationId xmlns:a16="http://schemas.microsoft.com/office/drawing/2014/main" id="{78046B8C-0829-2B41-BCE5-12E2E5A84E9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9561" b="25809"/>
                  <a:stretch/>
                </p:blipFill>
                <p:spPr bwMode="auto">
                  <a:xfrm>
                    <a:off x="240394" y="7412169"/>
                    <a:ext cx="1629958" cy="619415"/>
                  </a:xfrm>
                  <a:prstGeom prst="rect">
                    <a:avLst/>
                  </a:prstGeom>
                  <a:noFill/>
                  <a:extLst>
                    <a:ext uri="{909E8E84-426E-40DD-AFC4-6F175D3DCCD1}">
                      <a14:hiddenFill xmlns:a14="http://schemas.microsoft.com/office/drawing/2010/main">
                        <a:solidFill>
                          <a:srgbClr val="FFFFFF"/>
                        </a:solidFill>
                      </a14:hiddenFill>
                    </a:ext>
                  </a:extLst>
                </p:spPr>
              </p:pic>
              <p:grpSp>
                <p:nvGrpSpPr>
                  <p:cNvPr id="255" name="Group 254">
                    <a:extLst>
                      <a:ext uri="{FF2B5EF4-FFF2-40B4-BE49-F238E27FC236}">
                        <a16:creationId xmlns:a16="http://schemas.microsoft.com/office/drawing/2014/main" id="{3036AAD2-9B47-6D40-8DD0-B86C14A949C7}"/>
                      </a:ext>
                    </a:extLst>
                  </p:cNvPr>
                  <p:cNvGrpSpPr/>
                  <p:nvPr/>
                </p:nvGrpSpPr>
                <p:grpSpPr>
                  <a:xfrm>
                    <a:off x="238628" y="8030038"/>
                    <a:ext cx="624226" cy="281764"/>
                    <a:chOff x="161189" y="6312288"/>
                    <a:chExt cx="624226" cy="281764"/>
                  </a:xfrm>
                </p:grpSpPr>
                <p:pic>
                  <p:nvPicPr>
                    <p:cNvPr id="258" name="Picture 2" descr="Late Icon #309591 - Free Icons Library">
                      <a:extLst>
                        <a:ext uri="{FF2B5EF4-FFF2-40B4-BE49-F238E27FC236}">
                          <a16:creationId xmlns:a16="http://schemas.microsoft.com/office/drawing/2014/main" id="{6E63BB3A-644C-6B45-9548-10172178E5CA}"/>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1189" y="6312288"/>
                      <a:ext cx="246222" cy="246222"/>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4FFF13FC-FF8C-8643-A779-31D06EF1E706}"/>
                        </a:ext>
                      </a:extLst>
                    </p:cNvPr>
                    <p:cNvSpPr txBox="1"/>
                    <p:nvPr/>
                  </p:nvSpPr>
                  <p:spPr>
                    <a:xfrm>
                      <a:off x="269685" y="6363220"/>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5 min</a:t>
                      </a:r>
                    </a:p>
                  </p:txBody>
                </p:sp>
              </p:grpSp>
              <p:sp>
                <p:nvSpPr>
                  <p:cNvPr id="256" name="Oval 255">
                    <a:extLst>
                      <a:ext uri="{FF2B5EF4-FFF2-40B4-BE49-F238E27FC236}">
                        <a16:creationId xmlns:a16="http://schemas.microsoft.com/office/drawing/2014/main" id="{ACB12F9A-6F15-174C-9536-73B63B528D85}"/>
                      </a:ext>
                    </a:extLst>
                  </p:cNvPr>
                  <p:cNvSpPr/>
                  <p:nvPr/>
                </p:nvSpPr>
                <p:spPr>
                  <a:xfrm>
                    <a:off x="1228735" y="783233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7" name="Oval 256">
                    <a:extLst>
                      <a:ext uri="{FF2B5EF4-FFF2-40B4-BE49-F238E27FC236}">
                        <a16:creationId xmlns:a16="http://schemas.microsoft.com/office/drawing/2014/main" id="{B3D0984A-C82F-DA4C-9337-56E740EDB53C}"/>
                      </a:ext>
                    </a:extLst>
                  </p:cNvPr>
                  <p:cNvSpPr/>
                  <p:nvPr/>
                </p:nvSpPr>
                <p:spPr>
                  <a:xfrm>
                    <a:off x="1620123" y="7834779"/>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51" name="TextBox 250">
                  <a:extLst>
                    <a:ext uri="{FF2B5EF4-FFF2-40B4-BE49-F238E27FC236}">
                      <a16:creationId xmlns:a16="http://schemas.microsoft.com/office/drawing/2014/main" id="{94089BC0-89AB-3F4D-8513-B927AD218ACE}"/>
                    </a:ext>
                  </a:extLst>
                </p:cNvPr>
                <p:cNvSpPr txBox="1"/>
                <p:nvPr/>
              </p:nvSpPr>
              <p:spPr>
                <a:xfrm>
                  <a:off x="162932" y="8207812"/>
                  <a:ext cx="5004418" cy="215444"/>
                </a:xfrm>
                <a:prstGeom prst="rect">
                  <a:avLst/>
                </a:prstGeom>
                <a:noFill/>
              </p:spPr>
              <p:txBody>
                <a:bodyPr wrap="square" rtlCol="0">
                  <a:spAutoFit/>
                </a:bodyPr>
                <a:lstStyle/>
                <a:p>
                  <a:r>
                    <a:rPr lang="en-GB" sz="800" dirty="0">
                      <a:solidFill>
                        <a:schemeClr val="tx1">
                          <a:lumMod val="50000"/>
                          <a:lumOff val="50000"/>
                        </a:schemeClr>
                      </a:solidFill>
                      <a:latin typeface="Lora" panose="02000503000000020004" pitchFamily="2" charset="77"/>
                      <a:ea typeface="Roboto" panose="02000000000000000000" pitchFamily="2" charset="0"/>
                    </a:rPr>
                    <a:t>10am 2pm </a:t>
                  </a:r>
                  <a:r>
                    <a:rPr lang="en-GB" sz="800" dirty="0">
                      <a:solidFill>
                        <a:schemeClr val="bg1"/>
                      </a:solidFill>
                      <a:latin typeface="Lora" panose="02000503000000020004" pitchFamily="2" charset="77"/>
                      <a:ea typeface="Roboto" panose="02000000000000000000" pitchFamily="2" charset="0"/>
                    </a:rPr>
                    <a:t>6pm 9pm</a:t>
                  </a:r>
                </a:p>
              </p:txBody>
            </p:sp>
          </p:grpSp>
          <p:grpSp>
            <p:nvGrpSpPr>
              <p:cNvPr id="227" name="Group 226">
                <a:extLst>
                  <a:ext uri="{FF2B5EF4-FFF2-40B4-BE49-F238E27FC236}">
                    <a16:creationId xmlns:a16="http://schemas.microsoft.com/office/drawing/2014/main" id="{3F25BA56-23AB-E049-AA65-617B41213D38}"/>
                  </a:ext>
                </a:extLst>
              </p:cNvPr>
              <p:cNvGrpSpPr/>
              <p:nvPr/>
            </p:nvGrpSpPr>
            <p:grpSpPr>
              <a:xfrm>
                <a:off x="186349" y="2634807"/>
                <a:ext cx="1900352" cy="5714863"/>
                <a:chOff x="186349" y="2634807"/>
                <a:chExt cx="1900352" cy="5714863"/>
              </a:xfrm>
            </p:grpSpPr>
            <p:pic>
              <p:nvPicPr>
                <p:cNvPr id="228" name="Picture 2" descr="Halal Malaysia Logo Vector (.EPS) Free Download">
                  <a:extLst>
                    <a:ext uri="{FF2B5EF4-FFF2-40B4-BE49-F238E27FC236}">
                      <a16:creationId xmlns:a16="http://schemas.microsoft.com/office/drawing/2014/main" id="{70454157-DB01-CA4C-9406-DEB4263EB779}"/>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2683" y="6540909"/>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6" descr="Plant Based Icons - Download Free Vector Icons | Noun Project">
                  <a:extLst>
                    <a:ext uri="{FF2B5EF4-FFF2-40B4-BE49-F238E27FC236}">
                      <a16:creationId xmlns:a16="http://schemas.microsoft.com/office/drawing/2014/main" id="{18E602BB-ADC9-C744-A5E8-F8D4A9EEAF57}"/>
                    </a:ext>
                  </a:extLst>
                </p:cNvPr>
                <p:cNvPicPr>
                  <a:picLocks noChangeAspect="1" noChangeArrowheads="1"/>
                </p:cNvPicPr>
                <p:nvPr/>
              </p:nvPicPr>
              <p:blipFill>
                <a:blip r:embed="rId18">
                  <a:lum bright="70000" contrast="-70000"/>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6349" y="6544071"/>
                  <a:ext cx="175390" cy="175390"/>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29">
                  <a:extLst>
                    <a:ext uri="{FF2B5EF4-FFF2-40B4-BE49-F238E27FC236}">
                      <a16:creationId xmlns:a16="http://schemas.microsoft.com/office/drawing/2014/main" id="{61B92695-0830-7F47-B156-F7CA6BD57F3D}"/>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Lst>
                </a:blip>
                <a:stretch>
                  <a:fillRect/>
                </a:stretch>
              </p:blipFill>
              <p:spPr>
                <a:xfrm>
                  <a:off x="1235923" y="7865730"/>
                  <a:ext cx="365025" cy="294199"/>
                </a:xfrm>
                <a:prstGeom prst="rect">
                  <a:avLst/>
                </a:prstGeom>
              </p:spPr>
            </p:pic>
            <p:pic>
              <p:nvPicPr>
                <p:cNvPr id="231" name="Picture 230">
                  <a:extLst>
                    <a:ext uri="{FF2B5EF4-FFF2-40B4-BE49-F238E27FC236}">
                      <a16:creationId xmlns:a16="http://schemas.microsoft.com/office/drawing/2014/main" id="{E6483BC4-D44D-0841-AC66-9D9D18401041}"/>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563" b="89891" l="7576" r="91212">
                              <a14:foregroundMark x1="7576" y1="16940" x2="7576" y2="16940"/>
                              <a14:foregroundMark x1="91212" y1="59290" x2="91212" y2="59290"/>
                            </a14:backgroundRemoval>
                          </a14:imgEffect>
                        </a14:imgLayer>
                      </a14:imgProps>
                    </a:ext>
                  </a:extLst>
                </a:blip>
                <a:stretch>
                  <a:fillRect/>
                </a:stretch>
              </p:blipFill>
              <p:spPr>
                <a:xfrm>
                  <a:off x="1267029" y="6172158"/>
                  <a:ext cx="302814" cy="335848"/>
                </a:xfrm>
                <a:prstGeom prst="rect">
                  <a:avLst/>
                </a:prstGeom>
              </p:spPr>
            </p:pic>
            <p:pic>
              <p:nvPicPr>
                <p:cNvPr id="232" name="Picture 231">
                  <a:extLst>
                    <a:ext uri="{FF2B5EF4-FFF2-40B4-BE49-F238E27FC236}">
                      <a16:creationId xmlns:a16="http://schemas.microsoft.com/office/drawing/2014/main" id="{1AF6573B-873F-DD49-9D07-42CB087EC59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Lst>
                </a:blip>
                <a:stretch>
                  <a:fillRect/>
                </a:stretch>
              </p:blipFill>
              <p:spPr>
                <a:xfrm>
                  <a:off x="1603823" y="6141651"/>
                  <a:ext cx="482878" cy="503229"/>
                </a:xfrm>
                <a:prstGeom prst="rect">
                  <a:avLst/>
                </a:prstGeom>
              </p:spPr>
            </p:pic>
            <p:pic>
              <p:nvPicPr>
                <p:cNvPr id="233" name="Picture 232">
                  <a:extLst>
                    <a:ext uri="{FF2B5EF4-FFF2-40B4-BE49-F238E27FC236}">
                      <a16:creationId xmlns:a16="http://schemas.microsoft.com/office/drawing/2014/main" id="{A8E36030-E798-9647-9377-10AB46DD3D82}"/>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imgEffect>
                        </a14:imgLayer>
                      </a14:imgProps>
                    </a:ext>
                  </a:extLst>
                </a:blip>
                <a:stretch>
                  <a:fillRect/>
                </a:stretch>
              </p:blipFill>
              <p:spPr>
                <a:xfrm>
                  <a:off x="1257322" y="2634807"/>
                  <a:ext cx="399013" cy="420217"/>
                </a:xfrm>
                <a:prstGeom prst="rect">
                  <a:avLst/>
                </a:prstGeom>
              </p:spPr>
            </p:pic>
            <p:pic>
              <p:nvPicPr>
                <p:cNvPr id="239" name="Picture 238">
                  <a:extLst>
                    <a:ext uri="{FF2B5EF4-FFF2-40B4-BE49-F238E27FC236}">
                      <a16:creationId xmlns:a16="http://schemas.microsoft.com/office/drawing/2014/main" id="{D2A61208-73CB-2547-AA98-6F0AF3850ED7}"/>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1606830" y="2663372"/>
                  <a:ext cx="433539" cy="332503"/>
                </a:xfrm>
                <a:prstGeom prst="rect">
                  <a:avLst/>
                </a:prstGeom>
              </p:spPr>
            </p:pic>
            <p:pic>
              <p:nvPicPr>
                <p:cNvPr id="242" name="Picture 241">
                  <a:extLst>
                    <a:ext uri="{FF2B5EF4-FFF2-40B4-BE49-F238E27FC236}">
                      <a16:creationId xmlns:a16="http://schemas.microsoft.com/office/drawing/2014/main" id="{A850BB5C-BFA5-7E4D-9B2B-68B6616F2D92}"/>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Lst>
                </a:blip>
                <a:stretch>
                  <a:fillRect/>
                </a:stretch>
              </p:blipFill>
              <p:spPr>
                <a:xfrm>
                  <a:off x="1541674" y="4296738"/>
                  <a:ext cx="502544" cy="472542"/>
                </a:xfrm>
                <a:prstGeom prst="rect">
                  <a:avLst/>
                </a:prstGeom>
              </p:spPr>
            </p:pic>
            <p:pic>
              <p:nvPicPr>
                <p:cNvPr id="243" name="Picture 242">
                  <a:extLst>
                    <a:ext uri="{FF2B5EF4-FFF2-40B4-BE49-F238E27FC236}">
                      <a16:creationId xmlns:a16="http://schemas.microsoft.com/office/drawing/2014/main" id="{FB483068-BD9F-1D44-A918-EA3F3E37827D}"/>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1262487" y="4378003"/>
                  <a:ext cx="396193" cy="400003"/>
                </a:xfrm>
                <a:prstGeom prst="rect">
                  <a:avLst/>
                </a:prstGeom>
              </p:spPr>
            </p:pic>
            <p:pic>
              <p:nvPicPr>
                <p:cNvPr id="249" name="Picture 248">
                  <a:extLst>
                    <a:ext uri="{FF2B5EF4-FFF2-40B4-BE49-F238E27FC236}">
                      <a16:creationId xmlns:a16="http://schemas.microsoft.com/office/drawing/2014/main" id="{963DABD6-F4A9-8841-8383-4227A7956E7F}"/>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a:off x="1522401" y="7742654"/>
                  <a:ext cx="483520" cy="607016"/>
                </a:xfrm>
                <a:prstGeom prst="rect">
                  <a:avLst/>
                </a:prstGeom>
              </p:spPr>
            </p:pic>
          </p:grpSp>
        </p:grpSp>
        <p:grpSp>
          <p:nvGrpSpPr>
            <p:cNvPr id="181" name="Group 180">
              <a:extLst>
                <a:ext uri="{FF2B5EF4-FFF2-40B4-BE49-F238E27FC236}">
                  <a16:creationId xmlns:a16="http://schemas.microsoft.com/office/drawing/2014/main" id="{C34FAE14-229A-E94C-A113-FFD079733E8A}"/>
                </a:ext>
              </a:extLst>
            </p:cNvPr>
            <p:cNvGrpSpPr/>
            <p:nvPr/>
          </p:nvGrpSpPr>
          <p:grpSpPr>
            <a:xfrm>
              <a:off x="108479" y="8589311"/>
              <a:ext cx="2462397" cy="1515500"/>
              <a:chOff x="108479" y="8589311"/>
              <a:chExt cx="2462397" cy="1515500"/>
            </a:xfrm>
          </p:grpSpPr>
          <p:grpSp>
            <p:nvGrpSpPr>
              <p:cNvPr id="183" name="Group 182">
                <a:extLst>
                  <a:ext uri="{FF2B5EF4-FFF2-40B4-BE49-F238E27FC236}">
                    <a16:creationId xmlns:a16="http://schemas.microsoft.com/office/drawing/2014/main" id="{7A0E2AEC-92A1-554B-BC1B-0E20CF735229}"/>
                  </a:ext>
                </a:extLst>
              </p:cNvPr>
              <p:cNvGrpSpPr/>
              <p:nvPr/>
            </p:nvGrpSpPr>
            <p:grpSpPr>
              <a:xfrm>
                <a:off x="108479" y="8589311"/>
                <a:ext cx="2462397" cy="1515500"/>
                <a:chOff x="74211" y="1785535"/>
                <a:chExt cx="2462397" cy="1515500"/>
              </a:xfrm>
            </p:grpSpPr>
            <p:sp>
              <p:nvSpPr>
                <p:cNvPr id="199" name="Rectangle 198">
                  <a:extLst>
                    <a:ext uri="{FF2B5EF4-FFF2-40B4-BE49-F238E27FC236}">
                      <a16:creationId xmlns:a16="http://schemas.microsoft.com/office/drawing/2014/main" id="{87995167-523C-2B48-88DA-5F8383BFCDCA}"/>
                    </a:ext>
                  </a:extLst>
                </p:cNvPr>
                <p:cNvSpPr/>
                <p:nvPr/>
              </p:nvSpPr>
              <p:spPr>
                <a:xfrm>
                  <a:off x="74211" y="1785535"/>
                  <a:ext cx="1956214" cy="1515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TextBox 205">
                  <a:extLst>
                    <a:ext uri="{FF2B5EF4-FFF2-40B4-BE49-F238E27FC236}">
                      <a16:creationId xmlns:a16="http://schemas.microsoft.com/office/drawing/2014/main" id="{F63B2088-BC6F-A648-8642-7AF8D2B38209}"/>
                    </a:ext>
                  </a:extLst>
                </p:cNvPr>
                <p:cNvSpPr txBox="1"/>
                <p:nvPr/>
              </p:nvSpPr>
              <p:spPr>
                <a:xfrm>
                  <a:off x="162932" y="1881301"/>
                  <a:ext cx="2373676"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Potion Shop</a:t>
                  </a:r>
                </a:p>
              </p:txBody>
            </p:sp>
            <p:sp>
              <p:nvSpPr>
                <p:cNvPr id="207" name="TextBox 206">
                  <a:extLst>
                    <a:ext uri="{FF2B5EF4-FFF2-40B4-BE49-F238E27FC236}">
                      <a16:creationId xmlns:a16="http://schemas.microsoft.com/office/drawing/2014/main" id="{03F733C9-ECF1-A94E-93C1-682C2F912DF8}"/>
                    </a:ext>
                  </a:extLst>
                </p:cNvPr>
                <p:cNvSpPr txBox="1"/>
                <p:nvPr/>
              </p:nvSpPr>
              <p:spPr>
                <a:xfrm>
                  <a:off x="152840" y="2122926"/>
                  <a:ext cx="2373676"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Hufflepuff World</a:t>
                  </a:r>
                </a:p>
              </p:txBody>
            </p:sp>
            <p:sp>
              <p:nvSpPr>
                <p:cNvPr id="208" name="TextBox 207">
                  <a:extLst>
                    <a:ext uri="{FF2B5EF4-FFF2-40B4-BE49-F238E27FC236}">
                      <a16:creationId xmlns:a16="http://schemas.microsoft.com/office/drawing/2014/main" id="{B1373D08-A576-CF47-94AB-2CE3D85ACCE9}"/>
                    </a:ext>
                  </a:extLst>
                </p:cNvPr>
                <p:cNvSpPr txBox="1"/>
                <p:nvPr/>
              </p:nvSpPr>
              <p:spPr>
                <a:xfrm>
                  <a:off x="91419" y="2828429"/>
                  <a:ext cx="1298419" cy="251817"/>
                </a:xfrm>
                <a:prstGeom prst="rect">
                  <a:avLst/>
                </a:prstGeom>
                <a:noFill/>
              </p:spPr>
              <p:txBody>
                <a:bodyPr wrap="square">
                  <a:spAutoFit/>
                </a:bodyPr>
                <a:lstStyle/>
                <a:p>
                  <a:r>
                    <a:rPr lang="en-GB" sz="1200" i="1" dirty="0">
                      <a:latin typeface="Lora" panose="02000503000000020004" pitchFamily="2" charset="77"/>
                      <a:ea typeface="Roboto" panose="02000000000000000000" pitchFamily="2" charset="0"/>
                    </a:rPr>
                    <a:t>Theme: Witches</a:t>
                  </a:r>
                  <a:endParaRPr lang="en-GB" sz="1200" i="1" dirty="0"/>
                </a:p>
              </p:txBody>
            </p:sp>
            <p:grpSp>
              <p:nvGrpSpPr>
                <p:cNvPr id="218" name="Group 217">
                  <a:extLst>
                    <a:ext uri="{FF2B5EF4-FFF2-40B4-BE49-F238E27FC236}">
                      <a16:creationId xmlns:a16="http://schemas.microsoft.com/office/drawing/2014/main" id="{CBFA4288-F738-FE40-8010-CA0EFA4034EF}"/>
                    </a:ext>
                  </a:extLst>
                </p:cNvPr>
                <p:cNvGrpSpPr/>
                <p:nvPr/>
              </p:nvGrpSpPr>
              <p:grpSpPr>
                <a:xfrm>
                  <a:off x="205666" y="3005764"/>
                  <a:ext cx="1265441" cy="281764"/>
                  <a:chOff x="162932" y="6330266"/>
                  <a:chExt cx="1265441" cy="281764"/>
                </a:xfrm>
              </p:grpSpPr>
              <p:pic>
                <p:nvPicPr>
                  <p:cNvPr id="219" name="Picture 2" descr="Late Icon #309591 - Free Icons Library">
                    <a:extLst>
                      <a:ext uri="{FF2B5EF4-FFF2-40B4-BE49-F238E27FC236}">
                        <a16:creationId xmlns:a16="http://schemas.microsoft.com/office/drawing/2014/main" id="{7C84682F-352D-7D4F-B379-F191B0F7424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2932" y="6330266"/>
                    <a:ext cx="246222" cy="24622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descr="Clock circular outline - Free Tools and utensils icons">
                    <a:extLst>
                      <a:ext uri="{FF2B5EF4-FFF2-40B4-BE49-F238E27FC236}">
                        <a16:creationId xmlns:a16="http://schemas.microsoft.com/office/drawing/2014/main" id="{95135515-4C59-654E-863D-162811604D81}"/>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5661" y="6374599"/>
                    <a:ext cx="194821" cy="19482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a:extLst>
                      <a:ext uri="{FF2B5EF4-FFF2-40B4-BE49-F238E27FC236}">
                        <a16:creationId xmlns:a16="http://schemas.microsoft.com/office/drawing/2014/main" id="{9CC814D2-6BF5-2A4F-A178-9A41E6B6A16F}"/>
                      </a:ext>
                    </a:extLst>
                  </p:cNvPr>
                  <p:cNvSpPr txBox="1"/>
                  <p:nvPr/>
                </p:nvSpPr>
                <p:spPr>
                  <a:xfrm>
                    <a:off x="271428" y="6381198"/>
                    <a:ext cx="515730"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2 min</a:t>
                    </a:r>
                  </a:p>
                </p:txBody>
              </p:sp>
              <p:sp>
                <p:nvSpPr>
                  <p:cNvPr id="222" name="TextBox 221">
                    <a:extLst>
                      <a:ext uri="{FF2B5EF4-FFF2-40B4-BE49-F238E27FC236}">
                        <a16:creationId xmlns:a16="http://schemas.microsoft.com/office/drawing/2014/main" id="{946999FB-BFDA-2A43-A063-6992890332FA}"/>
                      </a:ext>
                    </a:extLst>
                  </p:cNvPr>
                  <p:cNvSpPr txBox="1"/>
                  <p:nvPr/>
                </p:nvSpPr>
                <p:spPr>
                  <a:xfrm>
                    <a:off x="838936" y="6381198"/>
                    <a:ext cx="589437" cy="230832"/>
                  </a:xfrm>
                  <a:prstGeom prst="rect">
                    <a:avLst/>
                  </a:prstGeom>
                  <a:noFill/>
                </p:spPr>
                <p:txBody>
                  <a:bodyPr wrap="square" rtlCol="0">
                    <a:spAutoFit/>
                  </a:bodyPr>
                  <a:lstStyle/>
                  <a:p>
                    <a:r>
                      <a:rPr lang="en-GB" sz="900" i="1" dirty="0">
                        <a:solidFill>
                          <a:schemeClr val="bg1"/>
                        </a:solidFill>
                        <a:latin typeface="Lora" panose="02000503000000020004" pitchFamily="2" charset="77"/>
                        <a:ea typeface="Roboto" panose="02000000000000000000" pitchFamily="2" charset="0"/>
                      </a:rPr>
                      <a:t>10 min</a:t>
                    </a:r>
                  </a:p>
                </p:txBody>
              </p:sp>
            </p:grpSp>
          </p:grpSp>
          <p:grpSp>
            <p:nvGrpSpPr>
              <p:cNvPr id="187" name="Group 186">
                <a:extLst>
                  <a:ext uri="{FF2B5EF4-FFF2-40B4-BE49-F238E27FC236}">
                    <a16:creationId xmlns:a16="http://schemas.microsoft.com/office/drawing/2014/main" id="{D06E6E13-2EB6-5B4C-ABED-52F997F9AC1F}"/>
                  </a:ext>
                </a:extLst>
              </p:cNvPr>
              <p:cNvGrpSpPr/>
              <p:nvPr/>
            </p:nvGrpSpPr>
            <p:grpSpPr>
              <a:xfrm>
                <a:off x="218646" y="9136963"/>
                <a:ext cx="1860854" cy="719949"/>
                <a:chOff x="218646" y="9136963"/>
                <a:chExt cx="1860854" cy="719949"/>
              </a:xfrm>
            </p:grpSpPr>
            <p:pic>
              <p:nvPicPr>
                <p:cNvPr id="189" name="Picture 2" descr="Mr. Chong&amp;#39;s Potion Shop | Insomnia Builds | Flickr">
                  <a:extLst>
                    <a:ext uri="{FF2B5EF4-FFF2-40B4-BE49-F238E27FC236}">
                      <a16:creationId xmlns:a16="http://schemas.microsoft.com/office/drawing/2014/main" id="{5955DF98-F9EF-2D41-B983-BCA83257A47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8646" y="9136963"/>
                  <a:ext cx="1620098" cy="491241"/>
                </a:xfrm>
                <a:prstGeom prst="rect">
                  <a:avLst/>
                </a:prstGeom>
                <a:noFill/>
                <a:extLst>
                  <a:ext uri="{909E8E84-426E-40DD-AFC4-6F175D3DCCD1}">
                    <a14:hiddenFill xmlns:a14="http://schemas.microsoft.com/office/drawing/2010/main">
                      <a:solidFill>
                        <a:srgbClr val="FFFFFF"/>
                      </a:solidFill>
                    </a14:hiddenFill>
                  </a:ext>
                </a:extLst>
              </p:spPr>
            </p:pic>
            <p:sp>
              <p:nvSpPr>
                <p:cNvPr id="190" name="Oval 189">
                  <a:extLst>
                    <a:ext uri="{FF2B5EF4-FFF2-40B4-BE49-F238E27FC236}">
                      <a16:creationId xmlns:a16="http://schemas.microsoft.com/office/drawing/2014/main" id="{F27A6F24-6BDC-964C-85E8-AFE51022B9B8}"/>
                    </a:ext>
                  </a:extLst>
                </p:cNvPr>
                <p:cNvSpPr/>
                <p:nvPr/>
              </p:nvSpPr>
              <p:spPr>
                <a:xfrm>
                  <a:off x="1302386" y="946558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6" name="Oval 195">
                  <a:extLst>
                    <a:ext uri="{FF2B5EF4-FFF2-40B4-BE49-F238E27FC236}">
                      <a16:creationId xmlns:a16="http://schemas.microsoft.com/office/drawing/2014/main" id="{15FC70DE-62D9-584C-9CAE-09C6C386DD4F}"/>
                    </a:ext>
                  </a:extLst>
                </p:cNvPr>
                <p:cNvSpPr/>
                <p:nvPr/>
              </p:nvSpPr>
              <p:spPr>
                <a:xfrm>
                  <a:off x="1693774" y="9468021"/>
                  <a:ext cx="368054" cy="32536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197" name="Picture 196">
                  <a:extLst>
                    <a:ext uri="{FF2B5EF4-FFF2-40B4-BE49-F238E27FC236}">
                      <a16:creationId xmlns:a16="http://schemas.microsoft.com/office/drawing/2014/main" id="{172E5C70-FAA8-5B4B-8684-6FB109936AF3}"/>
                    </a:ext>
                  </a:extLst>
                </p:cNvPr>
                <p:cNvPicPr>
                  <a:picLocks noChangeAspect="1"/>
                </p:cNvPicPr>
                <p:nvPr/>
              </p:nvPicPr>
              <p:blipFill>
                <a:blip r:embed="rId31">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a:off x="1296453" y="9436695"/>
                  <a:ext cx="399013" cy="420217"/>
                </a:xfrm>
                <a:prstGeom prst="rect">
                  <a:avLst/>
                </a:prstGeom>
              </p:spPr>
            </p:pic>
            <p:pic>
              <p:nvPicPr>
                <p:cNvPr id="198" name="Picture 197">
                  <a:extLst>
                    <a:ext uri="{FF2B5EF4-FFF2-40B4-BE49-F238E27FC236}">
                      <a16:creationId xmlns:a16="http://schemas.microsoft.com/office/drawing/2014/main" id="{62EC33CB-42A6-9945-9EB1-24562D2CD0AC}"/>
                    </a:ext>
                  </a:extLst>
                </p:cNvPr>
                <p:cNvPicPr>
                  <a:picLocks noChangeAspect="1"/>
                </p:cNvPicPr>
                <p:nvPr/>
              </p:nvPicPr>
              <p:blipFill>
                <a:blip r:embed="rId33">
                  <a:extLst>
                    <a:ext uri="{BEBA8EAE-BF5A-486C-A8C5-ECC9F3942E4B}">
                      <a14:imgProps xmlns:a14="http://schemas.microsoft.com/office/drawing/2010/main">
                        <a14:imgLayer r:embed="rId43">
                          <a14:imgEffect>
                            <a14:backgroundRemoval t="10000" b="90000" l="10000" r="90000"/>
                          </a14:imgEffect>
                        </a14:imgLayer>
                      </a14:imgProps>
                    </a:ext>
                  </a:extLst>
                </a:blip>
                <a:stretch>
                  <a:fillRect/>
                </a:stretch>
              </p:blipFill>
              <p:spPr>
                <a:xfrm>
                  <a:off x="1645961" y="9465260"/>
                  <a:ext cx="433539" cy="332503"/>
                </a:xfrm>
                <a:prstGeom prst="rect">
                  <a:avLst/>
                </a:prstGeom>
              </p:spPr>
            </p:pic>
          </p:grpSp>
        </p:grpSp>
      </p:grpSp>
      <p:sp>
        <p:nvSpPr>
          <p:cNvPr id="177" name="TextBox 176">
            <a:extLst>
              <a:ext uri="{FF2B5EF4-FFF2-40B4-BE49-F238E27FC236}">
                <a16:creationId xmlns:a16="http://schemas.microsoft.com/office/drawing/2014/main" id="{7B9775FE-8C26-5749-8487-64F5CD893530}"/>
              </a:ext>
            </a:extLst>
          </p:cNvPr>
          <p:cNvSpPr txBox="1"/>
          <p:nvPr/>
        </p:nvSpPr>
        <p:spPr>
          <a:xfrm>
            <a:off x="3885461" y="4166863"/>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3.30p.m–</a:t>
            </a:r>
          </a:p>
          <a:p>
            <a:r>
              <a:rPr lang="en-GB" sz="900" b="1" i="1" dirty="0">
                <a:solidFill>
                  <a:schemeClr val="bg1"/>
                </a:solidFill>
                <a:latin typeface="Lora" panose="02000503000000020004" pitchFamily="2" charset="77"/>
                <a:ea typeface="Roboto" panose="02000000000000000000" pitchFamily="2" charset="0"/>
              </a:rPr>
              <a:t>4.00p.m</a:t>
            </a:r>
          </a:p>
        </p:txBody>
      </p:sp>
      <p:sp>
        <p:nvSpPr>
          <p:cNvPr id="185" name="Rectangle 184">
            <a:extLst>
              <a:ext uri="{FF2B5EF4-FFF2-40B4-BE49-F238E27FC236}">
                <a16:creationId xmlns:a16="http://schemas.microsoft.com/office/drawing/2014/main" id="{5CC5109D-99A8-9A4F-B5A7-1B483EED9C99}"/>
              </a:ext>
            </a:extLst>
          </p:cNvPr>
          <p:cNvSpPr/>
          <p:nvPr/>
        </p:nvSpPr>
        <p:spPr>
          <a:xfrm>
            <a:off x="442874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186" name="Rectangle 185">
            <a:extLst>
              <a:ext uri="{FF2B5EF4-FFF2-40B4-BE49-F238E27FC236}">
                <a16:creationId xmlns:a16="http://schemas.microsoft.com/office/drawing/2014/main" id="{BD6FD637-409D-7B4A-9681-7E9E4B2B5721}"/>
              </a:ext>
            </a:extLst>
          </p:cNvPr>
          <p:cNvSpPr/>
          <p:nvPr/>
        </p:nvSpPr>
        <p:spPr>
          <a:xfrm>
            <a:off x="5696879" y="927348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188" name="Picture 6" descr="Plus sign - Free signs icons">
            <a:extLst>
              <a:ext uri="{FF2B5EF4-FFF2-40B4-BE49-F238E27FC236}">
                <a16:creationId xmlns:a16="http://schemas.microsoft.com/office/drawing/2014/main" id="{CD77FA89-38FB-DE4F-B544-27F1F364BDE6}"/>
              </a:ext>
            </a:extLst>
          </p:cNvPr>
          <p:cNvPicPr>
            <a:picLocks noChangeAspect="1" noChangeArrowheads="1"/>
          </p:cNvPicPr>
          <p:nvPr/>
        </p:nvPicPr>
        <p:blipFill>
          <a:blip r:embed="rId44">
            <a:lum bright="70000" contrast="-70000"/>
            <a:extLst>
              <a:ext uri="{BEBA8EAE-BF5A-486C-A8C5-ECC9F3942E4B}">
                <a14:imgProps xmlns:a14="http://schemas.microsoft.com/office/drawing/2010/main">
                  <a14:imgLayer r:embed="rId4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4843386" y="9340759"/>
            <a:ext cx="220753" cy="22075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Pencil Icon Flat #286779 - Free Icons Library">
            <a:extLst>
              <a:ext uri="{FF2B5EF4-FFF2-40B4-BE49-F238E27FC236}">
                <a16:creationId xmlns:a16="http://schemas.microsoft.com/office/drawing/2014/main" id="{F37DC0FD-CCFF-2740-AA16-5AD163EF9C9D}"/>
              </a:ext>
            </a:extLst>
          </p:cNvPr>
          <p:cNvPicPr>
            <a:picLocks noChangeAspect="1" noChangeArrowheads="1"/>
          </p:cNvPicPr>
          <p:nvPr/>
        </p:nvPicPr>
        <p:blipFill>
          <a:blip r:embed="rId46">
            <a:lum bright="70000" contrast="-70000"/>
            <a:extLst>
              <a:ext uri="{BEBA8EAE-BF5A-486C-A8C5-ECC9F3942E4B}">
                <a14:imgProps xmlns:a14="http://schemas.microsoft.com/office/drawing/2010/main">
                  <a14:imgLayer r:embed="rId47">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6093296" y="9346999"/>
            <a:ext cx="217246" cy="217246"/>
          </a:xfrm>
          <a:prstGeom prst="rect">
            <a:avLst/>
          </a:prstGeom>
          <a:noFill/>
          <a:extLst>
            <a:ext uri="{909E8E84-426E-40DD-AFC4-6F175D3DCCD1}">
              <a14:hiddenFill xmlns:a14="http://schemas.microsoft.com/office/drawing/2010/main">
                <a:solidFill>
                  <a:srgbClr val="FFFFFF"/>
                </a:solidFill>
              </a14:hiddenFill>
            </a:ext>
          </a:extLst>
        </p:spPr>
      </p:pic>
      <p:sp>
        <p:nvSpPr>
          <p:cNvPr id="192" name="TextBox 191">
            <a:extLst>
              <a:ext uri="{FF2B5EF4-FFF2-40B4-BE49-F238E27FC236}">
                <a16:creationId xmlns:a16="http://schemas.microsoft.com/office/drawing/2014/main" id="{CC349748-C792-0440-9C38-C5250072FFAD}"/>
              </a:ext>
            </a:extLst>
          </p:cNvPr>
          <p:cNvSpPr txBox="1"/>
          <p:nvPr/>
        </p:nvSpPr>
        <p:spPr>
          <a:xfrm>
            <a:off x="4557771" y="9550518"/>
            <a:ext cx="791982" cy="246221"/>
          </a:xfrm>
          <a:prstGeom prst="rect">
            <a:avLst/>
          </a:prstGeom>
          <a:noFill/>
        </p:spPr>
        <p:txBody>
          <a:bodyPr wrap="square" rtlCol="0">
            <a:spAutoFit/>
          </a:bodyPr>
          <a:lstStyle/>
          <a:p>
            <a:r>
              <a:rPr lang="en-GB" sz="1000" i="1" dirty="0">
                <a:solidFill>
                  <a:schemeClr val="bg1"/>
                </a:solidFill>
                <a:latin typeface="Lora" panose="02000503000000020004" pitchFamily="2" charset="77"/>
                <a:ea typeface="Roboto" panose="02000000000000000000" pitchFamily="2" charset="0"/>
              </a:rPr>
              <a:t>New Plan </a:t>
            </a:r>
          </a:p>
        </p:txBody>
      </p:sp>
      <p:sp>
        <p:nvSpPr>
          <p:cNvPr id="193" name="TextBox 192">
            <a:extLst>
              <a:ext uri="{FF2B5EF4-FFF2-40B4-BE49-F238E27FC236}">
                <a16:creationId xmlns:a16="http://schemas.microsoft.com/office/drawing/2014/main" id="{DEFB633C-B802-AB4B-AE7E-2C1C01942542}"/>
              </a:ext>
            </a:extLst>
          </p:cNvPr>
          <p:cNvSpPr txBox="1"/>
          <p:nvPr/>
        </p:nvSpPr>
        <p:spPr>
          <a:xfrm>
            <a:off x="5805928" y="9561512"/>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Edit</a:t>
            </a:r>
          </a:p>
        </p:txBody>
      </p:sp>
      <p:sp>
        <p:nvSpPr>
          <p:cNvPr id="194" name="Rectangle 193">
            <a:hlinkClick r:id="rId48" action="ppaction://hlinksldjump"/>
            <a:extLst>
              <a:ext uri="{FF2B5EF4-FFF2-40B4-BE49-F238E27FC236}">
                <a16:creationId xmlns:a16="http://schemas.microsoft.com/office/drawing/2014/main" id="{0A251F7E-9AED-5647-BCC9-CB66895E86D3}"/>
              </a:ext>
            </a:extLst>
          </p:cNvPr>
          <p:cNvSpPr/>
          <p:nvPr/>
        </p:nvSpPr>
        <p:spPr>
          <a:xfrm>
            <a:off x="5129158" y="9065483"/>
            <a:ext cx="1728842" cy="840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 name="TextBox 199">
            <a:extLst>
              <a:ext uri="{FF2B5EF4-FFF2-40B4-BE49-F238E27FC236}">
                <a16:creationId xmlns:a16="http://schemas.microsoft.com/office/drawing/2014/main" id="{A30A4A3A-0234-B647-A128-C1B8144E9AE9}"/>
              </a:ext>
            </a:extLst>
          </p:cNvPr>
          <p:cNvSpPr txBox="1"/>
          <p:nvPr/>
        </p:nvSpPr>
        <p:spPr>
          <a:xfrm>
            <a:off x="6003607" y="2436059"/>
            <a:ext cx="640587" cy="507831"/>
          </a:xfrm>
          <a:prstGeom prst="rect">
            <a:avLst/>
          </a:prstGeom>
          <a:noFill/>
        </p:spPr>
        <p:txBody>
          <a:bodyPr wrap="square" rtlCol="0">
            <a:spAutoFit/>
          </a:bodyPr>
          <a:lstStyle/>
          <a:p>
            <a:r>
              <a:rPr lang="en-GB" sz="900" b="1" i="1" dirty="0">
                <a:solidFill>
                  <a:schemeClr val="bg1"/>
                </a:solidFill>
                <a:latin typeface="Lora" panose="02000503000000020004" pitchFamily="2" charset="77"/>
                <a:ea typeface="Roboto" panose="02000000000000000000" pitchFamily="2" charset="0"/>
              </a:rPr>
              <a:t>2p.m</a:t>
            </a:r>
          </a:p>
          <a:p>
            <a:r>
              <a:rPr lang="en-GB" sz="900" b="1" i="1" dirty="0">
                <a:solidFill>
                  <a:schemeClr val="bg1"/>
                </a:solidFill>
                <a:latin typeface="Lora" panose="02000503000000020004" pitchFamily="2" charset="77"/>
                <a:ea typeface="Roboto" panose="02000000000000000000" pitchFamily="2" charset="0"/>
              </a:rPr>
              <a:t>–</a:t>
            </a:r>
          </a:p>
          <a:p>
            <a:r>
              <a:rPr lang="en-GB" sz="900" b="1" i="1" dirty="0">
                <a:solidFill>
                  <a:schemeClr val="bg1"/>
                </a:solidFill>
                <a:latin typeface="Lora" panose="02000503000000020004" pitchFamily="2" charset="77"/>
                <a:ea typeface="Roboto" panose="02000000000000000000" pitchFamily="2" charset="0"/>
              </a:rPr>
              <a:t>2.45p.m</a:t>
            </a:r>
          </a:p>
        </p:txBody>
      </p:sp>
      <p:sp>
        <p:nvSpPr>
          <p:cNvPr id="201" name="Rectangle 200">
            <a:hlinkClick r:id="rId49" action="ppaction://hlinksldjump"/>
            <a:extLst>
              <a:ext uri="{FF2B5EF4-FFF2-40B4-BE49-F238E27FC236}">
                <a16:creationId xmlns:a16="http://schemas.microsoft.com/office/drawing/2014/main" id="{3214DAEA-82B8-D547-8950-442C1AB31BCF}"/>
              </a:ext>
            </a:extLst>
          </p:cNvPr>
          <p:cNvSpPr/>
          <p:nvPr/>
        </p:nvSpPr>
        <p:spPr>
          <a:xfrm>
            <a:off x="-9306" y="0"/>
            <a:ext cx="6849980" cy="99075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3E097D35-B801-5E46-8F32-F584F7AE1317}"/>
              </a:ext>
            </a:extLst>
          </p:cNvPr>
          <p:cNvSpPr/>
          <p:nvPr/>
        </p:nvSpPr>
        <p:spPr>
          <a:xfrm>
            <a:off x="410344" y="3708752"/>
            <a:ext cx="6027758" cy="34214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Rectangle 320">
            <a:extLst>
              <a:ext uri="{FF2B5EF4-FFF2-40B4-BE49-F238E27FC236}">
                <a16:creationId xmlns:a16="http://schemas.microsoft.com/office/drawing/2014/main" id="{CF0C931F-0A9F-DD41-85D4-6D2B172533D4}"/>
              </a:ext>
            </a:extLst>
          </p:cNvPr>
          <p:cNvSpPr/>
          <p:nvPr/>
        </p:nvSpPr>
        <p:spPr>
          <a:xfrm>
            <a:off x="-26632" y="-17193"/>
            <a:ext cx="6884632" cy="992319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Subtitle 1">
            <a:extLst>
              <a:ext uri="{FF2B5EF4-FFF2-40B4-BE49-F238E27FC236}">
                <a16:creationId xmlns:a16="http://schemas.microsoft.com/office/drawing/2014/main" id="{C2B679A3-CC9F-9D4E-804F-F44A9B9C1C3D}"/>
              </a:ext>
            </a:extLst>
          </p:cNvPr>
          <p:cNvSpPr txBox="1">
            <a:spLocks/>
          </p:cNvSpPr>
          <p:nvPr/>
        </p:nvSpPr>
        <p:spPr>
          <a:xfrm>
            <a:off x="1072614" y="3907190"/>
            <a:ext cx="4945223" cy="735164"/>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solidFill>
                <a:latin typeface="Lora" panose="02000503000000020004" pitchFamily="2"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3600" b="1" i="1" dirty="0">
                <a:solidFill>
                  <a:schemeClr val="tx1"/>
                </a:solidFill>
              </a:rPr>
              <a:t>End of Stimulation for Returning User(s)</a:t>
            </a:r>
          </a:p>
        </p:txBody>
      </p:sp>
      <p:cxnSp>
        <p:nvCxnSpPr>
          <p:cNvPr id="323" name="Straight Connector 322">
            <a:extLst>
              <a:ext uri="{FF2B5EF4-FFF2-40B4-BE49-F238E27FC236}">
                <a16:creationId xmlns:a16="http://schemas.microsoft.com/office/drawing/2014/main" id="{F6EAA20B-0EDD-7446-B68C-DEF4C10C20A2}"/>
              </a:ext>
            </a:extLst>
          </p:cNvPr>
          <p:cNvCxnSpPr>
            <a:cxnSpLocks/>
          </p:cNvCxnSpPr>
          <p:nvPr/>
        </p:nvCxnSpPr>
        <p:spPr>
          <a:xfrm flipV="1">
            <a:off x="1021659" y="4992918"/>
            <a:ext cx="5069240" cy="1789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635892"/>
      </p:ext>
    </p:extLst>
  </p:cSld>
  <p:clrMapOvr>
    <a:masterClrMapping/>
  </p:clrMapOvr>
  <mc:AlternateContent xmlns:mc="http://schemas.openxmlformats.org/markup-compatibility/2006" xmlns:p14="http://schemas.microsoft.com/office/powerpoint/2010/main">
    <mc:Choice Requires="p14">
      <p:transition spd="slow" p14:dur="2000" advClick="0" advTm="1500"/>
    </mc:Choice>
    <mc:Fallback xmlns="">
      <p:transition spd="slow" advClick="0" advTm="15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58000" cy="990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4" name="Title 3">
            <a:extLst>
              <a:ext uri="{FF2B5EF4-FFF2-40B4-BE49-F238E27FC236}">
                <a16:creationId xmlns:a16="http://schemas.microsoft.com/office/drawing/2014/main" id="{6FF04AAF-AA97-744D-9B77-FDB085875CB6}"/>
              </a:ext>
            </a:extLst>
          </p:cNvPr>
          <p:cNvSpPr>
            <a:spLocks noGrp="1"/>
          </p:cNvSpPr>
          <p:nvPr>
            <p:ph type="ctrTitle"/>
          </p:nvPr>
        </p:nvSpPr>
        <p:spPr>
          <a:xfrm>
            <a:off x="550334" y="5875866"/>
            <a:ext cx="5740400" cy="2249673"/>
          </a:xfrm>
        </p:spPr>
        <p:txBody>
          <a:bodyPr vert="horz" lIns="91440" tIns="45720" rIns="91440" bIns="45720" rtlCol="0" anchor="b">
            <a:normAutofit/>
          </a:bodyPr>
          <a:lstStyle/>
          <a:p>
            <a:pPr algn="ctr"/>
            <a:r>
              <a:rPr lang="en-US" sz="4500" dirty="0">
                <a:solidFill>
                  <a:srgbClr val="FFFFFF"/>
                </a:solidFill>
                <a:latin typeface="Lora" panose="02000503000000020004" pitchFamily="2" charset="77"/>
              </a:rPr>
              <a:t>THANK YOU!</a:t>
            </a:r>
          </a:p>
        </p:txBody>
      </p:sp>
      <p:sp>
        <p:nvSpPr>
          <p:cNvPr id="5" name="Subtitle 4">
            <a:extLst>
              <a:ext uri="{FF2B5EF4-FFF2-40B4-BE49-F238E27FC236}">
                <a16:creationId xmlns:a16="http://schemas.microsoft.com/office/drawing/2014/main" id="{9EEA6AB6-C5F6-214D-9AF7-EFC8F9016EC2}"/>
              </a:ext>
            </a:extLst>
          </p:cNvPr>
          <p:cNvSpPr>
            <a:spLocks noGrp="1"/>
          </p:cNvSpPr>
          <p:nvPr>
            <p:ph type="subTitle" idx="1"/>
          </p:nvPr>
        </p:nvSpPr>
        <p:spPr>
          <a:xfrm>
            <a:off x="550335" y="8322740"/>
            <a:ext cx="5740400" cy="1020378"/>
          </a:xfrm>
        </p:spPr>
        <p:txBody>
          <a:bodyPr vert="horz" lIns="91440" tIns="45720" rIns="91440" bIns="45720" rtlCol="0">
            <a:normAutofit/>
          </a:bodyPr>
          <a:lstStyle/>
          <a:p>
            <a:pPr marL="0" indent="0" algn="ctr">
              <a:buNone/>
            </a:pPr>
            <a:r>
              <a:rPr lang="en-US" sz="1800">
                <a:solidFill>
                  <a:srgbClr val="FFFFFF"/>
                </a:solidFill>
                <a:latin typeface="Lora" panose="02000503000000020004" pitchFamily="2" charset="77"/>
              </a:rPr>
              <a:t>Thank you for reviewing my Hi-Fi Prototype! Have a nice day!</a:t>
            </a:r>
          </a:p>
        </p:txBody>
      </p:sp>
      <p:sp>
        <p:nvSpPr>
          <p:cNvPr id="14" name="Oval 1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517" y="362001"/>
            <a:ext cx="5202965" cy="5202966"/>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pic>
        <p:nvPicPr>
          <p:cNvPr id="9" name="Graphic 8" descr="Handshake">
            <a:extLst>
              <a:ext uri="{FF2B5EF4-FFF2-40B4-BE49-F238E27FC236}">
                <a16:creationId xmlns:a16="http://schemas.microsoft.com/office/drawing/2014/main" id="{06A79C9D-4803-4FA4-A511-FDAB226F8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2232" y="1346203"/>
            <a:ext cx="3293533" cy="3293533"/>
          </a:xfrm>
          <a:prstGeom prst="rect">
            <a:avLst/>
          </a:prstGeom>
        </p:spPr>
      </p:pic>
    </p:spTree>
    <p:extLst>
      <p:ext uri="{BB962C8B-B14F-4D97-AF65-F5344CB8AC3E}">
        <p14:creationId xmlns:p14="http://schemas.microsoft.com/office/powerpoint/2010/main" val="4159785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44264"/>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E027-EB7D-B941-8428-C5C22EF7A709}"/>
              </a:ext>
            </a:extLst>
          </p:cNvPr>
          <p:cNvSpPr>
            <a:spLocks noGrp="1"/>
          </p:cNvSpPr>
          <p:nvPr>
            <p:ph type="ctrTitle" idx="4294967295"/>
          </p:nvPr>
        </p:nvSpPr>
        <p:spPr>
          <a:xfrm>
            <a:off x="514350" y="1621191"/>
            <a:ext cx="5829300" cy="3448756"/>
          </a:xfrm>
          <a:prstGeom prst="rect">
            <a:avLst/>
          </a:prstGeom>
        </p:spPr>
        <p:txBody>
          <a:bodyPr/>
          <a:lstStyle/>
          <a:p>
            <a:endParaRPr lang="en-GB" dirty="0"/>
          </a:p>
        </p:txBody>
      </p:sp>
      <p:sp>
        <p:nvSpPr>
          <p:cNvPr id="3" name="Subtitle 2">
            <a:extLst>
              <a:ext uri="{FF2B5EF4-FFF2-40B4-BE49-F238E27FC236}">
                <a16:creationId xmlns:a16="http://schemas.microsoft.com/office/drawing/2014/main" id="{3126721C-814C-CF45-8D57-B21EA45DF9F2}"/>
              </a:ext>
            </a:extLst>
          </p:cNvPr>
          <p:cNvSpPr>
            <a:spLocks noGrp="1"/>
          </p:cNvSpPr>
          <p:nvPr>
            <p:ph type="subTitle" idx="4294967295"/>
          </p:nvPr>
        </p:nvSpPr>
        <p:spPr>
          <a:xfrm>
            <a:off x="857250" y="5202944"/>
            <a:ext cx="5143500" cy="2391656"/>
          </a:xfrm>
          <a:prstGeom prst="rect">
            <a:avLst/>
          </a:prstGeom>
        </p:spPr>
        <p:txBody>
          <a:bodyPr/>
          <a:lstStyle/>
          <a:p>
            <a:endParaRPr lang="en-GB" dirty="0"/>
          </a:p>
        </p:txBody>
      </p:sp>
      <p:sp>
        <p:nvSpPr>
          <p:cNvPr id="6" name="Rectangle 5">
            <a:extLst>
              <a:ext uri="{FF2B5EF4-FFF2-40B4-BE49-F238E27FC236}">
                <a16:creationId xmlns:a16="http://schemas.microsoft.com/office/drawing/2014/main" id="{E2AEBB7C-0C25-6644-9592-24A978396DDC}"/>
              </a:ext>
            </a:extLst>
          </p:cNvPr>
          <p:cNvSpPr/>
          <p:nvPr/>
        </p:nvSpPr>
        <p:spPr>
          <a:xfrm>
            <a:off x="0" y="938784"/>
            <a:ext cx="6858000" cy="451104"/>
          </a:xfrm>
          <a:prstGeom prst="rect">
            <a:avLst/>
          </a:prstGeom>
          <a:solidFill>
            <a:schemeClr val="accent1">
              <a:alpha val="91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20A676F-6C43-304D-BBAC-4E0D048A3368}"/>
              </a:ext>
            </a:extLst>
          </p:cNvPr>
          <p:cNvSpPr txBox="1"/>
          <p:nvPr/>
        </p:nvSpPr>
        <p:spPr>
          <a:xfrm>
            <a:off x="1347787" y="997709"/>
            <a:ext cx="4162425"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Today’s Park Hours: 9.00 a.m. to 10.00pm</a:t>
            </a:r>
          </a:p>
        </p:txBody>
      </p:sp>
      <p:pic>
        <p:nvPicPr>
          <p:cNvPr id="6146" name="Picture 2">
            <a:extLst>
              <a:ext uri="{FF2B5EF4-FFF2-40B4-BE49-F238E27FC236}">
                <a16:creationId xmlns:a16="http://schemas.microsoft.com/office/drawing/2014/main" id="{A3E574B2-511F-494B-9181-93BD1AB3D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 y="1389887"/>
            <a:ext cx="6899910" cy="75773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hlinkClick r:id="rId4" action="ppaction://hlinksldjump"/>
            <a:extLst>
              <a:ext uri="{FF2B5EF4-FFF2-40B4-BE49-F238E27FC236}">
                <a16:creationId xmlns:a16="http://schemas.microsoft.com/office/drawing/2014/main" id="{42A916EE-AF2D-9242-A6B1-9C89DC6BC0F7}"/>
              </a:ext>
            </a:extLst>
          </p:cNvPr>
          <p:cNvSpPr/>
          <p:nvPr/>
        </p:nvSpPr>
        <p:spPr>
          <a:xfrm>
            <a:off x="-16764" y="1389885"/>
            <a:ext cx="6899910" cy="7577329"/>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869B7614-1459-4643-9A29-758522FFE1AC}"/>
              </a:ext>
            </a:extLst>
          </p:cNvPr>
          <p:cNvSpPr txBox="1"/>
          <p:nvPr/>
        </p:nvSpPr>
        <p:spPr>
          <a:xfrm>
            <a:off x="1397257" y="3021352"/>
            <a:ext cx="4112955" cy="1815882"/>
          </a:xfrm>
          <a:prstGeom prst="rect">
            <a:avLst/>
          </a:prstGeom>
          <a:noFill/>
        </p:spPr>
        <p:txBody>
          <a:bodyPr wrap="square" rtlCol="0">
            <a:spAutoFit/>
          </a:bodyPr>
          <a:lstStyle/>
          <a:p>
            <a:pPr algn="ctr"/>
            <a:r>
              <a:rPr lang="en-GB" sz="2400" b="1" dirty="0" err="1">
                <a:solidFill>
                  <a:schemeClr val="bg1"/>
                </a:solidFill>
                <a:latin typeface="Lora" panose="02000503000000020004" pitchFamily="2" charset="77"/>
              </a:rPr>
              <a:t>Multiversal</a:t>
            </a:r>
            <a:r>
              <a:rPr lang="en-GB" sz="2400" b="1" dirty="0">
                <a:solidFill>
                  <a:schemeClr val="bg1"/>
                </a:solidFill>
                <a:latin typeface="Lora" panose="02000503000000020004" pitchFamily="2" charset="77"/>
              </a:rPr>
              <a:t> Studios</a:t>
            </a:r>
          </a:p>
          <a:p>
            <a:pPr algn="ctr"/>
            <a:r>
              <a:rPr lang="en-GB" sz="4400" b="1" dirty="0">
                <a:solidFill>
                  <a:schemeClr val="bg1"/>
                </a:solidFill>
                <a:latin typeface="Lora" panose="02000503000000020004" pitchFamily="2" charset="77"/>
              </a:rPr>
              <a:t>Coachella Musical Night</a:t>
            </a:r>
          </a:p>
        </p:txBody>
      </p:sp>
      <p:sp>
        <p:nvSpPr>
          <p:cNvPr id="15" name="TextBox 14">
            <a:extLst>
              <a:ext uri="{FF2B5EF4-FFF2-40B4-BE49-F238E27FC236}">
                <a16:creationId xmlns:a16="http://schemas.microsoft.com/office/drawing/2014/main" id="{71ADECF9-7595-374E-9CEF-F91EBE6EDDA0}"/>
              </a:ext>
            </a:extLst>
          </p:cNvPr>
          <p:cNvSpPr txBox="1"/>
          <p:nvPr/>
        </p:nvSpPr>
        <p:spPr>
          <a:xfrm>
            <a:off x="1308171" y="4667958"/>
            <a:ext cx="4112955" cy="338554"/>
          </a:xfrm>
          <a:prstGeom prst="rect">
            <a:avLst/>
          </a:prstGeom>
          <a:noFill/>
        </p:spPr>
        <p:txBody>
          <a:bodyPr wrap="square" rtlCol="0">
            <a:spAutoFit/>
          </a:bodyPr>
          <a:lstStyle/>
          <a:p>
            <a:pPr algn="ctr"/>
            <a:r>
              <a:rPr lang="en-GB" sz="1600" dirty="0">
                <a:solidFill>
                  <a:schemeClr val="bg1"/>
                </a:solidFill>
                <a:latin typeface="Lora" panose="02000503000000020004" pitchFamily="2" charset="77"/>
              </a:rPr>
              <a:t>~Music &amp; Arts Festival~ </a:t>
            </a:r>
          </a:p>
        </p:txBody>
      </p:sp>
      <p:sp>
        <p:nvSpPr>
          <p:cNvPr id="33" name="Oval 32">
            <a:extLst>
              <a:ext uri="{FF2B5EF4-FFF2-40B4-BE49-F238E27FC236}">
                <a16:creationId xmlns:a16="http://schemas.microsoft.com/office/drawing/2014/main" id="{7DFE2EA2-CE09-BB4C-8A80-DDD94DB8CD18}"/>
              </a:ext>
            </a:extLst>
          </p:cNvPr>
          <p:cNvSpPr/>
          <p:nvPr/>
        </p:nvSpPr>
        <p:spPr>
          <a:xfrm>
            <a:off x="3005488" y="8121352"/>
            <a:ext cx="221226" cy="19172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42C2338-B340-2E42-B771-C28210F847CC}"/>
              </a:ext>
            </a:extLst>
          </p:cNvPr>
          <p:cNvSpPr/>
          <p:nvPr/>
        </p:nvSpPr>
        <p:spPr>
          <a:xfrm>
            <a:off x="3318387" y="8121352"/>
            <a:ext cx="221226" cy="19172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873A7053-D62A-D44F-A972-B5668FAB9229}"/>
              </a:ext>
            </a:extLst>
          </p:cNvPr>
          <p:cNvSpPr/>
          <p:nvPr/>
        </p:nvSpPr>
        <p:spPr>
          <a:xfrm>
            <a:off x="3631287" y="8121352"/>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6" name="Group 35">
            <a:extLst>
              <a:ext uri="{FF2B5EF4-FFF2-40B4-BE49-F238E27FC236}">
                <a16:creationId xmlns:a16="http://schemas.microsoft.com/office/drawing/2014/main" id="{58F8C25D-9F11-7345-8F08-92150EF93CE6}"/>
              </a:ext>
            </a:extLst>
          </p:cNvPr>
          <p:cNvGrpSpPr/>
          <p:nvPr/>
        </p:nvGrpSpPr>
        <p:grpSpPr>
          <a:xfrm>
            <a:off x="-16764" y="8474442"/>
            <a:ext cx="6883146" cy="1480274"/>
            <a:chOff x="-16764" y="8474442"/>
            <a:chExt cx="6883146" cy="1480274"/>
          </a:xfrm>
        </p:grpSpPr>
        <p:sp>
          <p:nvSpPr>
            <p:cNvPr id="37" name="Rectangle 36">
              <a:extLst>
                <a:ext uri="{FF2B5EF4-FFF2-40B4-BE49-F238E27FC236}">
                  <a16:creationId xmlns:a16="http://schemas.microsoft.com/office/drawing/2014/main" id="{F870A649-9EC4-344A-9B0F-C98916789C00}"/>
                </a:ext>
              </a:extLst>
            </p:cNvPr>
            <p:cNvSpPr/>
            <p:nvPr/>
          </p:nvSpPr>
          <p:spPr>
            <a:xfrm>
              <a:off x="-16764" y="8908291"/>
              <a:ext cx="6883146" cy="9977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Picture 16" descr="Free Icon | Calendar tool interface symbol for time administration and  organization">
              <a:extLst>
                <a:ext uri="{FF2B5EF4-FFF2-40B4-BE49-F238E27FC236}">
                  <a16:creationId xmlns:a16="http://schemas.microsoft.com/office/drawing/2014/main" id="{1B4C75FE-59EA-8446-98FF-811737DDA80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24744"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E931B23-B781-5543-BBC8-2945D3699E6A}"/>
                </a:ext>
              </a:extLst>
            </p:cNvPr>
            <p:cNvSpPr txBox="1"/>
            <p:nvPr/>
          </p:nvSpPr>
          <p:spPr>
            <a:xfrm>
              <a:off x="1124744" y="9616162"/>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Plan </a:t>
              </a:r>
            </a:p>
          </p:txBody>
        </p:sp>
        <p:pic>
          <p:nvPicPr>
            <p:cNvPr id="40" name="Picture 18" descr="Question mark - Free signs icons">
              <a:extLst>
                <a:ext uri="{FF2B5EF4-FFF2-40B4-BE49-F238E27FC236}">
                  <a16:creationId xmlns:a16="http://schemas.microsoft.com/office/drawing/2014/main" id="{364D75B0-CAF8-C740-BC83-776500F78254}"/>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85739"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4D7BB61-11CC-C44F-B336-42AF979D1C2D}"/>
                </a:ext>
              </a:extLst>
            </p:cNvPr>
            <p:cNvSpPr txBox="1"/>
            <p:nvPr/>
          </p:nvSpPr>
          <p:spPr>
            <a:xfrm>
              <a:off x="5237807" y="9589700"/>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Help </a:t>
              </a:r>
            </a:p>
          </p:txBody>
        </p:sp>
        <p:grpSp>
          <p:nvGrpSpPr>
            <p:cNvPr id="42" name="Group 41">
              <a:extLst>
                <a:ext uri="{FF2B5EF4-FFF2-40B4-BE49-F238E27FC236}">
                  <a16:creationId xmlns:a16="http://schemas.microsoft.com/office/drawing/2014/main" id="{DB206E2E-4EA1-9543-A89D-1F4ABEA9CB69}"/>
                </a:ext>
              </a:extLst>
            </p:cNvPr>
            <p:cNvGrpSpPr/>
            <p:nvPr/>
          </p:nvGrpSpPr>
          <p:grpSpPr>
            <a:xfrm>
              <a:off x="2944734" y="8474442"/>
              <a:ext cx="968531" cy="858484"/>
              <a:chOff x="2258183" y="6398772"/>
              <a:chExt cx="1170817" cy="1171470"/>
            </a:xfrm>
          </p:grpSpPr>
          <p:sp>
            <p:nvSpPr>
              <p:cNvPr id="44" name="Oval 43">
                <a:extLst>
                  <a:ext uri="{FF2B5EF4-FFF2-40B4-BE49-F238E27FC236}">
                    <a16:creationId xmlns:a16="http://schemas.microsoft.com/office/drawing/2014/main" id="{F894D0B7-A32D-D347-BDCA-B3A3DCE2DFC3}"/>
                  </a:ext>
                </a:extLst>
              </p:cNvPr>
              <p:cNvSpPr/>
              <p:nvPr/>
            </p:nvSpPr>
            <p:spPr>
              <a:xfrm>
                <a:off x="2258183" y="6398772"/>
                <a:ext cx="1170817" cy="1171470"/>
              </a:xfrm>
              <a:prstGeom prst="ellipse">
                <a:avLst/>
              </a:prstGeom>
              <a:ln w="38100">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45" name="Oval 44">
                <a:extLst>
                  <a:ext uri="{FF2B5EF4-FFF2-40B4-BE49-F238E27FC236}">
                    <a16:creationId xmlns:a16="http://schemas.microsoft.com/office/drawing/2014/main" id="{6E1BC558-18DE-AE40-8962-AAC6098C483E}"/>
                  </a:ext>
                </a:extLst>
              </p:cNvPr>
              <p:cNvSpPr/>
              <p:nvPr/>
            </p:nvSpPr>
            <p:spPr>
              <a:xfrm>
                <a:off x="2411028" y="6540231"/>
                <a:ext cx="873967" cy="8885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3" name="TextBox 42">
              <a:extLst>
                <a:ext uri="{FF2B5EF4-FFF2-40B4-BE49-F238E27FC236}">
                  <a16:creationId xmlns:a16="http://schemas.microsoft.com/office/drawing/2014/main" id="{A91E3A1E-5AD2-1F4E-BF2A-690C85F15922}"/>
                </a:ext>
              </a:extLst>
            </p:cNvPr>
            <p:cNvSpPr txBox="1"/>
            <p:nvPr/>
          </p:nvSpPr>
          <p:spPr>
            <a:xfrm>
              <a:off x="3049988" y="9395858"/>
              <a:ext cx="758024"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Guide </a:t>
              </a:r>
            </a:p>
          </p:txBody>
        </p:sp>
      </p:grpSp>
      <p:sp>
        <p:nvSpPr>
          <p:cNvPr id="28" name="Rectangle 27">
            <a:extLst>
              <a:ext uri="{FF2B5EF4-FFF2-40B4-BE49-F238E27FC236}">
                <a16:creationId xmlns:a16="http://schemas.microsoft.com/office/drawing/2014/main" id="{3A1BC5B5-F7FC-1040-BB34-0FF7A0D299C2}"/>
              </a:ext>
            </a:extLst>
          </p:cNvPr>
          <p:cNvSpPr/>
          <p:nvPr/>
        </p:nvSpPr>
        <p:spPr>
          <a:xfrm>
            <a:off x="489469" y="2680272"/>
            <a:ext cx="5938986" cy="4464496"/>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descr="Shape&#10;&#10;Description automatically generated with low confidence">
            <a:extLst>
              <a:ext uri="{FF2B5EF4-FFF2-40B4-BE49-F238E27FC236}">
                <a16:creationId xmlns:a16="http://schemas.microsoft.com/office/drawing/2014/main" id="{21752BC3-CB8F-FD45-8318-EA9E23BE892B}"/>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ChalkSketch/>
                    </a14:imgEffect>
                  </a14:imgLayer>
                </a14:imgProps>
              </a:ext>
            </a:extLst>
          </a:blip>
          <a:stretch>
            <a:fillRect/>
          </a:stretch>
        </p:blipFill>
        <p:spPr>
          <a:xfrm>
            <a:off x="3159475" y="8649892"/>
            <a:ext cx="539050" cy="539050"/>
          </a:xfrm>
          <a:prstGeom prst="rect">
            <a:avLst/>
          </a:prstGeom>
        </p:spPr>
      </p:pic>
      <p:sp>
        <p:nvSpPr>
          <p:cNvPr id="26" name="TextBox 25">
            <a:extLst>
              <a:ext uri="{FF2B5EF4-FFF2-40B4-BE49-F238E27FC236}">
                <a16:creationId xmlns:a16="http://schemas.microsoft.com/office/drawing/2014/main" id="{DC1920E0-28C4-3C4E-978D-204BE282F246}"/>
              </a:ext>
            </a:extLst>
          </p:cNvPr>
          <p:cNvSpPr txBox="1"/>
          <p:nvPr/>
        </p:nvSpPr>
        <p:spPr>
          <a:xfrm>
            <a:off x="1374789" y="5025154"/>
            <a:ext cx="4112955" cy="400110"/>
          </a:xfrm>
          <a:prstGeom prst="rect">
            <a:avLst/>
          </a:prstGeom>
          <a:noFill/>
        </p:spPr>
        <p:txBody>
          <a:bodyPr wrap="square" rtlCol="0">
            <a:spAutoFit/>
          </a:bodyPr>
          <a:lstStyle/>
          <a:p>
            <a:pPr algn="ctr"/>
            <a:r>
              <a:rPr lang="en-GB" sz="2000" b="1" dirty="0">
                <a:solidFill>
                  <a:schemeClr val="bg1"/>
                </a:solidFill>
                <a:latin typeface="Lora" panose="02000503000000020004" pitchFamily="2" charset="77"/>
              </a:rPr>
              <a:t>8pm  - 12 Midnight </a:t>
            </a:r>
          </a:p>
        </p:txBody>
      </p:sp>
      <p:pic>
        <p:nvPicPr>
          <p:cNvPr id="30" name="Picture 2" descr="Back - Free arrows icons">
            <a:extLst>
              <a:ext uri="{FF2B5EF4-FFF2-40B4-BE49-F238E27FC236}">
                <a16:creationId xmlns:a16="http://schemas.microsoft.com/office/drawing/2014/main" id="{D95770E4-F4B7-2047-AC2D-F79AE772BD2F}"/>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60689" y="4745795"/>
            <a:ext cx="438312" cy="438312"/>
          </a:xfrm>
          <a:prstGeom prst="rect">
            <a:avLst/>
          </a:prstGeom>
          <a:noFill/>
          <a:extLst>
            <a:ext uri="{909E8E84-426E-40DD-AFC4-6F175D3DCCD1}">
              <a14:hiddenFill xmlns:a14="http://schemas.microsoft.com/office/drawing/2010/main">
                <a:solidFill>
                  <a:srgbClr val="FFFFFF"/>
                </a:solidFill>
              </a14:hiddenFill>
            </a:ext>
          </a:extLst>
        </p:spPr>
      </p:pic>
      <p:sp>
        <p:nvSpPr>
          <p:cNvPr id="31" name="Action Button: Custom 30">
            <a:hlinkClick r:id="rId13" action="ppaction://hlinksldjump" highlightClick="1"/>
            <a:extLst>
              <a:ext uri="{FF2B5EF4-FFF2-40B4-BE49-F238E27FC236}">
                <a16:creationId xmlns:a16="http://schemas.microsoft.com/office/drawing/2014/main" id="{F5140926-2D06-E746-B1A4-A6D1683BEE77}"/>
              </a:ext>
            </a:extLst>
          </p:cNvPr>
          <p:cNvSpPr/>
          <p:nvPr/>
        </p:nvSpPr>
        <p:spPr>
          <a:xfrm flipV="1">
            <a:off x="560688" y="4521270"/>
            <a:ext cx="533846" cy="101989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TextBox 31">
            <a:hlinkClick r:id="rId4" action="ppaction://hlinksldjump"/>
            <a:extLst>
              <a:ext uri="{FF2B5EF4-FFF2-40B4-BE49-F238E27FC236}">
                <a16:creationId xmlns:a16="http://schemas.microsoft.com/office/drawing/2014/main" id="{9AD6B009-F173-714D-9C21-31D576748454}"/>
              </a:ext>
            </a:extLst>
          </p:cNvPr>
          <p:cNvSpPr txBox="1"/>
          <p:nvPr/>
        </p:nvSpPr>
        <p:spPr>
          <a:xfrm>
            <a:off x="846890" y="7621806"/>
            <a:ext cx="5143500" cy="461665"/>
          </a:xfrm>
          <a:prstGeom prst="rect">
            <a:avLst/>
          </a:prstGeom>
          <a:noFill/>
        </p:spPr>
        <p:txBody>
          <a:bodyPr wrap="square" rtlCol="0">
            <a:spAutoFit/>
          </a:bodyPr>
          <a:lstStyle/>
          <a:p>
            <a:pPr algn="ctr"/>
            <a:r>
              <a:rPr lang="en-GB" sz="2400" dirty="0">
                <a:solidFill>
                  <a:schemeClr val="bg1"/>
                </a:solidFill>
                <a:latin typeface="Lora" panose="02000503000000020004" pitchFamily="2" charset="77"/>
              </a:rPr>
              <a:t>Tap to Start</a:t>
            </a:r>
            <a:endParaRPr lang="en-GB" sz="4400" dirty="0">
              <a:solidFill>
                <a:schemeClr val="bg1"/>
              </a:solidFill>
              <a:latin typeface="Lora" panose="02000503000000020004" pitchFamily="2" charset="77"/>
            </a:endParaRPr>
          </a:p>
        </p:txBody>
      </p:sp>
      <p:sp>
        <p:nvSpPr>
          <p:cNvPr id="29" name="Rectangle 28">
            <a:hlinkClick r:id="rId14" action="ppaction://hlinksldjump"/>
            <a:extLst>
              <a:ext uri="{FF2B5EF4-FFF2-40B4-BE49-F238E27FC236}">
                <a16:creationId xmlns:a16="http://schemas.microsoft.com/office/drawing/2014/main" id="{7D0C2796-2E57-1A44-9FFA-E38AE8BE9599}"/>
              </a:ext>
            </a:extLst>
          </p:cNvPr>
          <p:cNvSpPr/>
          <p:nvPr/>
        </p:nvSpPr>
        <p:spPr>
          <a:xfrm>
            <a:off x="-16764" y="0"/>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hlinkClick r:id="rId15" action="ppaction://hlinksldjump"/>
            <a:extLst>
              <a:ext uri="{FF2B5EF4-FFF2-40B4-BE49-F238E27FC236}">
                <a16:creationId xmlns:a16="http://schemas.microsoft.com/office/drawing/2014/main" id="{96A01E06-89D9-1844-BC3D-EB81084C0869}"/>
              </a:ext>
            </a:extLst>
          </p:cNvPr>
          <p:cNvSpPr/>
          <p:nvPr/>
        </p:nvSpPr>
        <p:spPr>
          <a:xfrm>
            <a:off x="4812327" y="-3033"/>
            <a:ext cx="764704"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Graphic 4" descr="Right pointing backhand index ">
            <a:extLst>
              <a:ext uri="{FF2B5EF4-FFF2-40B4-BE49-F238E27FC236}">
                <a16:creationId xmlns:a16="http://schemas.microsoft.com/office/drawing/2014/main" id="{D56F27FD-4531-8C45-BD4C-9810BF5F2478}"/>
              </a:ext>
            </a:extLst>
          </p:cNvPr>
          <p:cNvSpPr/>
          <p:nvPr/>
        </p:nvSpPr>
        <p:spPr>
          <a:xfrm rot="12564156">
            <a:off x="4242348" y="7938908"/>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3212963194"/>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E027-EB7D-B941-8428-C5C22EF7A709}"/>
              </a:ext>
            </a:extLst>
          </p:cNvPr>
          <p:cNvSpPr>
            <a:spLocks noGrp="1"/>
          </p:cNvSpPr>
          <p:nvPr>
            <p:ph type="ctrTitle" idx="4294967295"/>
          </p:nvPr>
        </p:nvSpPr>
        <p:spPr>
          <a:xfrm>
            <a:off x="514350" y="1621191"/>
            <a:ext cx="5829300" cy="3448756"/>
          </a:xfrm>
          <a:prstGeom prst="rect">
            <a:avLst/>
          </a:prstGeom>
        </p:spPr>
        <p:txBody>
          <a:bodyPr/>
          <a:lstStyle/>
          <a:p>
            <a:r>
              <a:rPr lang="en-GB" dirty="0"/>
              <a:t>9</a:t>
            </a:r>
          </a:p>
        </p:txBody>
      </p:sp>
      <p:sp>
        <p:nvSpPr>
          <p:cNvPr id="3" name="Subtitle 2">
            <a:extLst>
              <a:ext uri="{FF2B5EF4-FFF2-40B4-BE49-F238E27FC236}">
                <a16:creationId xmlns:a16="http://schemas.microsoft.com/office/drawing/2014/main" id="{3126721C-814C-CF45-8D57-B21EA45DF9F2}"/>
              </a:ext>
            </a:extLst>
          </p:cNvPr>
          <p:cNvSpPr>
            <a:spLocks noGrp="1"/>
          </p:cNvSpPr>
          <p:nvPr>
            <p:ph type="subTitle" idx="4294967295"/>
          </p:nvPr>
        </p:nvSpPr>
        <p:spPr>
          <a:xfrm>
            <a:off x="857250" y="5202944"/>
            <a:ext cx="5143500" cy="2391656"/>
          </a:xfrm>
          <a:prstGeom prst="rect">
            <a:avLst/>
          </a:prstGeom>
        </p:spPr>
        <p:txBody>
          <a:bodyPr/>
          <a:lstStyle/>
          <a:p>
            <a:endParaRPr lang="en-GB" dirty="0"/>
          </a:p>
        </p:txBody>
      </p:sp>
      <p:sp>
        <p:nvSpPr>
          <p:cNvPr id="6" name="Rectangle 5">
            <a:extLst>
              <a:ext uri="{FF2B5EF4-FFF2-40B4-BE49-F238E27FC236}">
                <a16:creationId xmlns:a16="http://schemas.microsoft.com/office/drawing/2014/main" id="{E2AEBB7C-0C25-6644-9592-24A978396DDC}"/>
              </a:ext>
            </a:extLst>
          </p:cNvPr>
          <p:cNvSpPr/>
          <p:nvPr/>
        </p:nvSpPr>
        <p:spPr>
          <a:xfrm>
            <a:off x="0" y="938784"/>
            <a:ext cx="6858000" cy="451104"/>
          </a:xfrm>
          <a:prstGeom prst="rect">
            <a:avLst/>
          </a:prstGeom>
          <a:solidFill>
            <a:schemeClr val="accent1">
              <a:alpha val="91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20A676F-6C43-304D-BBAC-4E0D048A3368}"/>
              </a:ext>
            </a:extLst>
          </p:cNvPr>
          <p:cNvSpPr txBox="1"/>
          <p:nvPr/>
        </p:nvSpPr>
        <p:spPr>
          <a:xfrm>
            <a:off x="1347787" y="997709"/>
            <a:ext cx="4162425"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Today’s Park Hours: 9.00 a.m. to 10.00pm</a:t>
            </a:r>
          </a:p>
        </p:txBody>
      </p:sp>
      <p:pic>
        <p:nvPicPr>
          <p:cNvPr id="6146" name="Picture 2">
            <a:extLst>
              <a:ext uri="{FF2B5EF4-FFF2-40B4-BE49-F238E27FC236}">
                <a16:creationId xmlns:a16="http://schemas.microsoft.com/office/drawing/2014/main" id="{A3E574B2-511F-494B-9181-93BD1AB3D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 y="1389887"/>
            <a:ext cx="6899910" cy="75773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2A916EE-AF2D-9242-A6B1-9C89DC6BC0F7}"/>
              </a:ext>
            </a:extLst>
          </p:cNvPr>
          <p:cNvSpPr/>
          <p:nvPr/>
        </p:nvSpPr>
        <p:spPr>
          <a:xfrm>
            <a:off x="25246" y="1389885"/>
            <a:ext cx="6899910" cy="7577329"/>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869B7614-1459-4643-9A29-758522FFE1AC}"/>
              </a:ext>
            </a:extLst>
          </p:cNvPr>
          <p:cNvSpPr txBox="1"/>
          <p:nvPr/>
        </p:nvSpPr>
        <p:spPr>
          <a:xfrm>
            <a:off x="1368331" y="2091081"/>
            <a:ext cx="4112955" cy="1815882"/>
          </a:xfrm>
          <a:prstGeom prst="rect">
            <a:avLst/>
          </a:prstGeom>
          <a:noFill/>
        </p:spPr>
        <p:txBody>
          <a:bodyPr wrap="square" rtlCol="0">
            <a:spAutoFit/>
          </a:bodyPr>
          <a:lstStyle/>
          <a:p>
            <a:pPr algn="ctr"/>
            <a:r>
              <a:rPr lang="en-GB" sz="2400" dirty="0" err="1">
                <a:solidFill>
                  <a:schemeClr val="bg1"/>
                </a:solidFill>
                <a:latin typeface="Lora" panose="02000503000000020004" pitchFamily="2" charset="77"/>
              </a:rPr>
              <a:t>Multiversal</a:t>
            </a:r>
            <a:r>
              <a:rPr lang="en-GB" sz="2400" dirty="0">
                <a:solidFill>
                  <a:schemeClr val="bg1"/>
                </a:solidFill>
                <a:latin typeface="Lora" panose="02000503000000020004" pitchFamily="2" charset="77"/>
              </a:rPr>
              <a:t> Studios</a:t>
            </a:r>
          </a:p>
          <a:p>
            <a:pPr algn="ctr"/>
            <a:r>
              <a:rPr lang="en-GB" sz="4400" dirty="0">
                <a:solidFill>
                  <a:schemeClr val="bg1"/>
                </a:solidFill>
                <a:latin typeface="Lora" panose="02000503000000020004" pitchFamily="2" charset="77"/>
              </a:rPr>
              <a:t>Coachella Musical Night</a:t>
            </a:r>
          </a:p>
        </p:txBody>
      </p:sp>
      <p:sp>
        <p:nvSpPr>
          <p:cNvPr id="15" name="TextBox 14">
            <a:extLst>
              <a:ext uri="{FF2B5EF4-FFF2-40B4-BE49-F238E27FC236}">
                <a16:creationId xmlns:a16="http://schemas.microsoft.com/office/drawing/2014/main" id="{71ADECF9-7595-374E-9CEF-F91EBE6EDDA0}"/>
              </a:ext>
            </a:extLst>
          </p:cNvPr>
          <p:cNvSpPr txBox="1"/>
          <p:nvPr/>
        </p:nvSpPr>
        <p:spPr>
          <a:xfrm>
            <a:off x="1279245" y="3737687"/>
            <a:ext cx="4112955" cy="338554"/>
          </a:xfrm>
          <a:prstGeom prst="rect">
            <a:avLst/>
          </a:prstGeom>
          <a:noFill/>
        </p:spPr>
        <p:txBody>
          <a:bodyPr wrap="square" rtlCol="0">
            <a:spAutoFit/>
          </a:bodyPr>
          <a:lstStyle/>
          <a:p>
            <a:pPr algn="ctr"/>
            <a:r>
              <a:rPr lang="en-GB" sz="1600" dirty="0">
                <a:solidFill>
                  <a:schemeClr val="bg1"/>
                </a:solidFill>
                <a:latin typeface="Lora" panose="02000503000000020004" pitchFamily="2" charset="77"/>
              </a:rPr>
              <a:t>~Music &amp; Arts Festival~ </a:t>
            </a:r>
          </a:p>
        </p:txBody>
      </p:sp>
      <p:sp>
        <p:nvSpPr>
          <p:cNvPr id="33" name="Oval 32">
            <a:extLst>
              <a:ext uri="{FF2B5EF4-FFF2-40B4-BE49-F238E27FC236}">
                <a16:creationId xmlns:a16="http://schemas.microsoft.com/office/drawing/2014/main" id="{7DFE2EA2-CE09-BB4C-8A80-DDD94DB8CD18}"/>
              </a:ext>
            </a:extLst>
          </p:cNvPr>
          <p:cNvSpPr/>
          <p:nvPr/>
        </p:nvSpPr>
        <p:spPr>
          <a:xfrm>
            <a:off x="3005488" y="8121352"/>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42C2338-B340-2E42-B771-C28210F847CC}"/>
              </a:ext>
            </a:extLst>
          </p:cNvPr>
          <p:cNvSpPr/>
          <p:nvPr/>
        </p:nvSpPr>
        <p:spPr>
          <a:xfrm>
            <a:off x="3318387" y="812135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873A7053-D62A-D44F-A972-B5668FAB9229}"/>
              </a:ext>
            </a:extLst>
          </p:cNvPr>
          <p:cNvSpPr/>
          <p:nvPr/>
        </p:nvSpPr>
        <p:spPr>
          <a:xfrm>
            <a:off x="3631287" y="812135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6" name="Group 35">
            <a:extLst>
              <a:ext uri="{FF2B5EF4-FFF2-40B4-BE49-F238E27FC236}">
                <a16:creationId xmlns:a16="http://schemas.microsoft.com/office/drawing/2014/main" id="{58F8C25D-9F11-7345-8F08-92150EF93CE6}"/>
              </a:ext>
            </a:extLst>
          </p:cNvPr>
          <p:cNvGrpSpPr/>
          <p:nvPr/>
        </p:nvGrpSpPr>
        <p:grpSpPr>
          <a:xfrm>
            <a:off x="-16764" y="8474442"/>
            <a:ext cx="6883146" cy="1480274"/>
            <a:chOff x="-16764" y="8474442"/>
            <a:chExt cx="6883146" cy="1480274"/>
          </a:xfrm>
        </p:grpSpPr>
        <p:sp>
          <p:nvSpPr>
            <p:cNvPr id="37" name="Rectangle 36">
              <a:extLst>
                <a:ext uri="{FF2B5EF4-FFF2-40B4-BE49-F238E27FC236}">
                  <a16:creationId xmlns:a16="http://schemas.microsoft.com/office/drawing/2014/main" id="{F870A649-9EC4-344A-9B0F-C98916789C00}"/>
                </a:ext>
              </a:extLst>
            </p:cNvPr>
            <p:cNvSpPr/>
            <p:nvPr/>
          </p:nvSpPr>
          <p:spPr>
            <a:xfrm>
              <a:off x="-16764" y="8908291"/>
              <a:ext cx="6883146" cy="9977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Picture 16" descr="Free Icon | Calendar tool interface symbol for time administration and  organization">
              <a:extLst>
                <a:ext uri="{FF2B5EF4-FFF2-40B4-BE49-F238E27FC236}">
                  <a16:creationId xmlns:a16="http://schemas.microsoft.com/office/drawing/2014/main" id="{1B4C75FE-59EA-8446-98FF-811737DDA80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24744"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E931B23-B781-5543-BBC8-2945D3699E6A}"/>
                </a:ext>
              </a:extLst>
            </p:cNvPr>
            <p:cNvSpPr txBox="1"/>
            <p:nvPr/>
          </p:nvSpPr>
          <p:spPr>
            <a:xfrm>
              <a:off x="1124744" y="9616162"/>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Plan </a:t>
              </a:r>
            </a:p>
          </p:txBody>
        </p:sp>
        <p:pic>
          <p:nvPicPr>
            <p:cNvPr id="40" name="Picture 18" descr="Question mark - Free signs icons">
              <a:extLst>
                <a:ext uri="{FF2B5EF4-FFF2-40B4-BE49-F238E27FC236}">
                  <a16:creationId xmlns:a16="http://schemas.microsoft.com/office/drawing/2014/main" id="{364D75B0-CAF8-C740-BC83-776500F78254}"/>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85739"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4D7BB61-11CC-C44F-B336-42AF979D1C2D}"/>
                </a:ext>
              </a:extLst>
            </p:cNvPr>
            <p:cNvSpPr txBox="1"/>
            <p:nvPr/>
          </p:nvSpPr>
          <p:spPr>
            <a:xfrm>
              <a:off x="5237807" y="9589700"/>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Help </a:t>
              </a:r>
            </a:p>
          </p:txBody>
        </p:sp>
        <p:grpSp>
          <p:nvGrpSpPr>
            <p:cNvPr id="42" name="Group 41">
              <a:extLst>
                <a:ext uri="{FF2B5EF4-FFF2-40B4-BE49-F238E27FC236}">
                  <a16:creationId xmlns:a16="http://schemas.microsoft.com/office/drawing/2014/main" id="{DB206E2E-4EA1-9543-A89D-1F4ABEA9CB69}"/>
                </a:ext>
              </a:extLst>
            </p:cNvPr>
            <p:cNvGrpSpPr/>
            <p:nvPr/>
          </p:nvGrpSpPr>
          <p:grpSpPr>
            <a:xfrm>
              <a:off x="2944734" y="8474442"/>
              <a:ext cx="968531" cy="858484"/>
              <a:chOff x="2258183" y="6398772"/>
              <a:chExt cx="1170817" cy="1171470"/>
            </a:xfrm>
          </p:grpSpPr>
          <p:sp>
            <p:nvSpPr>
              <p:cNvPr id="44" name="Oval 43">
                <a:extLst>
                  <a:ext uri="{FF2B5EF4-FFF2-40B4-BE49-F238E27FC236}">
                    <a16:creationId xmlns:a16="http://schemas.microsoft.com/office/drawing/2014/main" id="{F894D0B7-A32D-D347-BDCA-B3A3DCE2DFC3}"/>
                  </a:ext>
                </a:extLst>
              </p:cNvPr>
              <p:cNvSpPr/>
              <p:nvPr/>
            </p:nvSpPr>
            <p:spPr>
              <a:xfrm>
                <a:off x="2258183" y="6398772"/>
                <a:ext cx="1170817" cy="1171470"/>
              </a:xfrm>
              <a:prstGeom prst="ellipse">
                <a:avLst/>
              </a:prstGeom>
              <a:ln w="38100">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45" name="Oval 44">
                <a:extLst>
                  <a:ext uri="{FF2B5EF4-FFF2-40B4-BE49-F238E27FC236}">
                    <a16:creationId xmlns:a16="http://schemas.microsoft.com/office/drawing/2014/main" id="{6E1BC558-18DE-AE40-8962-AAC6098C483E}"/>
                  </a:ext>
                </a:extLst>
              </p:cNvPr>
              <p:cNvSpPr/>
              <p:nvPr/>
            </p:nvSpPr>
            <p:spPr>
              <a:xfrm>
                <a:off x="2411028" y="6540231"/>
                <a:ext cx="873967" cy="8885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3" name="TextBox 42">
              <a:extLst>
                <a:ext uri="{FF2B5EF4-FFF2-40B4-BE49-F238E27FC236}">
                  <a16:creationId xmlns:a16="http://schemas.microsoft.com/office/drawing/2014/main" id="{A91E3A1E-5AD2-1F4E-BF2A-690C85F15922}"/>
                </a:ext>
              </a:extLst>
            </p:cNvPr>
            <p:cNvSpPr txBox="1"/>
            <p:nvPr/>
          </p:nvSpPr>
          <p:spPr>
            <a:xfrm>
              <a:off x="3049988" y="9395858"/>
              <a:ext cx="758024"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Guide </a:t>
              </a:r>
            </a:p>
          </p:txBody>
        </p:sp>
      </p:grpSp>
      <p:pic>
        <p:nvPicPr>
          <p:cNvPr id="46" name="Picture 45" descr="Shape&#10;&#10;Description automatically generated with low confidence">
            <a:extLst>
              <a:ext uri="{FF2B5EF4-FFF2-40B4-BE49-F238E27FC236}">
                <a16:creationId xmlns:a16="http://schemas.microsoft.com/office/drawing/2014/main" id="{21752BC3-CB8F-FD45-8318-EA9E23BE892B}"/>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ChalkSketch/>
                    </a14:imgEffect>
                  </a14:imgLayer>
                </a14:imgProps>
              </a:ext>
            </a:extLst>
          </a:blip>
          <a:stretch>
            <a:fillRect/>
          </a:stretch>
        </p:blipFill>
        <p:spPr>
          <a:xfrm>
            <a:off x="3159475" y="8649892"/>
            <a:ext cx="539050" cy="539050"/>
          </a:xfrm>
          <a:prstGeom prst="rect">
            <a:avLst/>
          </a:prstGeom>
        </p:spPr>
      </p:pic>
      <p:sp>
        <p:nvSpPr>
          <p:cNvPr id="26" name="Rectangle 25">
            <a:hlinkClick r:id="rId9" action="ppaction://hlinksldjump"/>
            <a:extLst>
              <a:ext uri="{FF2B5EF4-FFF2-40B4-BE49-F238E27FC236}">
                <a16:creationId xmlns:a16="http://schemas.microsoft.com/office/drawing/2014/main" id="{3312A5DB-DECE-664B-B914-5E00CFE15226}"/>
              </a:ext>
            </a:extLst>
          </p:cNvPr>
          <p:cNvSpPr/>
          <p:nvPr/>
        </p:nvSpPr>
        <p:spPr>
          <a:xfrm>
            <a:off x="-16764" y="-15552"/>
            <a:ext cx="6902148" cy="9906000"/>
          </a:xfrm>
          <a:prstGeom prst="rect">
            <a:avLst/>
          </a:prstGeom>
          <a:solidFill>
            <a:schemeClr val="tx1">
              <a:lumMod val="50000"/>
              <a:lumOff val="50000"/>
              <a:alpha val="84609"/>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60F4B548-1E32-C446-9ED1-63F87473FD69}"/>
              </a:ext>
            </a:extLst>
          </p:cNvPr>
          <p:cNvSpPr/>
          <p:nvPr/>
        </p:nvSpPr>
        <p:spPr>
          <a:xfrm>
            <a:off x="514350" y="573074"/>
            <a:ext cx="6010994" cy="689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2CEAC6D-92D2-2C40-9A5A-0D8691C90645}"/>
              </a:ext>
            </a:extLst>
          </p:cNvPr>
          <p:cNvSpPr txBox="1"/>
          <p:nvPr/>
        </p:nvSpPr>
        <p:spPr>
          <a:xfrm>
            <a:off x="740993" y="752692"/>
            <a:ext cx="2373676" cy="400110"/>
          </a:xfrm>
          <a:prstGeom prst="rect">
            <a:avLst/>
          </a:prstGeom>
          <a:noFill/>
        </p:spPr>
        <p:txBody>
          <a:bodyPr wrap="square" rtlCol="0">
            <a:spAutoFit/>
          </a:bodyPr>
          <a:lstStyle/>
          <a:p>
            <a:r>
              <a:rPr lang="en-GB" sz="2000" b="1" dirty="0">
                <a:latin typeface="Lora" panose="02000503000000020004" pitchFamily="2" charset="77"/>
                <a:ea typeface="Roboto" panose="02000000000000000000" pitchFamily="2" charset="0"/>
              </a:rPr>
              <a:t>Sign Up Tutorial</a:t>
            </a:r>
          </a:p>
        </p:txBody>
      </p:sp>
      <p:sp>
        <p:nvSpPr>
          <p:cNvPr id="32" name="TextBox 31">
            <a:extLst>
              <a:ext uri="{FF2B5EF4-FFF2-40B4-BE49-F238E27FC236}">
                <a16:creationId xmlns:a16="http://schemas.microsoft.com/office/drawing/2014/main" id="{DAF6877E-D33A-5243-805B-0EB278A07743}"/>
              </a:ext>
            </a:extLst>
          </p:cNvPr>
          <p:cNvSpPr txBox="1"/>
          <p:nvPr/>
        </p:nvSpPr>
        <p:spPr>
          <a:xfrm>
            <a:off x="767792" y="1178750"/>
            <a:ext cx="5653306" cy="707886"/>
          </a:xfrm>
          <a:prstGeom prst="rect">
            <a:avLst/>
          </a:prstGeom>
          <a:noFill/>
        </p:spPr>
        <p:txBody>
          <a:bodyPr wrap="square" rtlCol="0">
            <a:spAutoFit/>
          </a:bodyPr>
          <a:lstStyle/>
          <a:p>
            <a:r>
              <a:rPr lang="en-GB" sz="2000" dirty="0">
                <a:latin typeface="Lora" panose="02000503000000020004" pitchFamily="2" charset="77"/>
                <a:ea typeface="Roboto" panose="02000000000000000000" pitchFamily="2" charset="0"/>
              </a:rPr>
              <a:t>All group members must stand in front of the camera like the example shown below.</a:t>
            </a:r>
          </a:p>
        </p:txBody>
      </p:sp>
      <p:sp>
        <p:nvSpPr>
          <p:cNvPr id="47" name="Rectangle 46">
            <a:extLst>
              <a:ext uri="{FF2B5EF4-FFF2-40B4-BE49-F238E27FC236}">
                <a16:creationId xmlns:a16="http://schemas.microsoft.com/office/drawing/2014/main" id="{B6788F5D-E853-6047-86F7-7ED9CD56B4A9}"/>
              </a:ext>
            </a:extLst>
          </p:cNvPr>
          <p:cNvSpPr/>
          <p:nvPr/>
        </p:nvSpPr>
        <p:spPr>
          <a:xfrm>
            <a:off x="514350" y="2409010"/>
            <a:ext cx="6027758" cy="606543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 descr="Download Free png Cross Png Icon #216607 - Free Icons Library - DLPNG.com">
            <a:hlinkClick r:id="rId9" action="ppaction://hlinksldjump"/>
            <a:extLst>
              <a:ext uri="{FF2B5EF4-FFF2-40B4-BE49-F238E27FC236}">
                <a16:creationId xmlns:a16="http://schemas.microsoft.com/office/drawing/2014/main" id="{40FFE349-B9F6-3947-B747-9B4604119D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6024562" y="672804"/>
            <a:ext cx="381181" cy="38118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62681-flat-icons-face-computer-design-avatar-icon - GTI Armored Cars  Philippines">
            <a:extLst>
              <a:ext uri="{FF2B5EF4-FFF2-40B4-BE49-F238E27FC236}">
                <a16:creationId xmlns:a16="http://schemas.microsoft.com/office/drawing/2014/main" id="{5926B9F7-884B-2543-901B-DF8A159496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2595" y="2800024"/>
            <a:ext cx="1876168" cy="187616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ani-Sebastian - Hot Print Design">
            <a:extLst>
              <a:ext uri="{FF2B5EF4-FFF2-40B4-BE49-F238E27FC236}">
                <a16:creationId xmlns:a16="http://schemas.microsoft.com/office/drawing/2014/main" id="{DF2A73C6-69F9-D44E-B694-56E6D061D1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5697" y="5035635"/>
            <a:ext cx="1942666" cy="194266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Download Free png Man Icon at GetDrawings | Free download - DLPNG.com">
            <a:extLst>
              <a:ext uri="{FF2B5EF4-FFF2-40B4-BE49-F238E27FC236}">
                <a16:creationId xmlns:a16="http://schemas.microsoft.com/office/drawing/2014/main" id="{98AD3698-372F-414E-BD51-1A3FF13CDD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1885" y="2703579"/>
            <a:ext cx="1972613" cy="1972613"/>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E1E14EAC-C3F3-C04E-AAAD-36B3AA666BC2}"/>
              </a:ext>
            </a:extLst>
          </p:cNvPr>
          <p:cNvSpPr/>
          <p:nvPr/>
        </p:nvSpPr>
        <p:spPr>
          <a:xfrm>
            <a:off x="926573" y="2755977"/>
            <a:ext cx="2068213" cy="2030827"/>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673B4DF5-3A7B-5644-9171-5DD701206E12}"/>
              </a:ext>
            </a:extLst>
          </p:cNvPr>
          <p:cNvSpPr/>
          <p:nvPr/>
        </p:nvSpPr>
        <p:spPr>
          <a:xfrm>
            <a:off x="3789040" y="2652404"/>
            <a:ext cx="2298303" cy="218142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77274EE6-9BCA-824B-B744-5C7D88F2C5E7}"/>
              </a:ext>
            </a:extLst>
          </p:cNvPr>
          <p:cNvSpPr/>
          <p:nvPr/>
        </p:nvSpPr>
        <p:spPr>
          <a:xfrm>
            <a:off x="2419983" y="4992146"/>
            <a:ext cx="2094095" cy="2030827"/>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4008BEFA-4321-B84D-87D3-D1F0D788440C}"/>
              </a:ext>
            </a:extLst>
          </p:cNvPr>
          <p:cNvSpPr/>
          <p:nvPr/>
        </p:nvSpPr>
        <p:spPr>
          <a:xfrm>
            <a:off x="2958601" y="7334014"/>
            <a:ext cx="1152128" cy="728289"/>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sp>
        <p:nvSpPr>
          <p:cNvPr id="55" name="TextBox 54">
            <a:extLst>
              <a:ext uri="{FF2B5EF4-FFF2-40B4-BE49-F238E27FC236}">
                <a16:creationId xmlns:a16="http://schemas.microsoft.com/office/drawing/2014/main" id="{0BA13DF3-3E13-8040-8C6A-08B4CB877E04}"/>
              </a:ext>
            </a:extLst>
          </p:cNvPr>
          <p:cNvSpPr txBox="1"/>
          <p:nvPr/>
        </p:nvSpPr>
        <p:spPr>
          <a:xfrm>
            <a:off x="2958601" y="7783035"/>
            <a:ext cx="1152128" cy="276999"/>
          </a:xfrm>
          <a:prstGeom prst="rect">
            <a:avLst/>
          </a:prstGeom>
          <a:noFill/>
        </p:spPr>
        <p:txBody>
          <a:bodyPr wrap="square" rtlCol="0">
            <a:spAutoFit/>
          </a:bodyPr>
          <a:lstStyle/>
          <a:p>
            <a:pPr algn="ctr"/>
            <a:r>
              <a:rPr lang="en-GB" sz="1200" dirty="0">
                <a:solidFill>
                  <a:schemeClr val="bg1"/>
                </a:solidFill>
                <a:latin typeface="Lora" panose="02000503000000020004" pitchFamily="2" charset="77"/>
                <a:ea typeface="Roboto" panose="02000000000000000000" pitchFamily="2" charset="0"/>
              </a:rPr>
              <a:t>Start</a:t>
            </a:r>
          </a:p>
        </p:txBody>
      </p:sp>
      <p:pic>
        <p:nvPicPr>
          <p:cNvPr id="2050" name="Picture 2" descr="Play button - Free music icons">
            <a:extLst>
              <a:ext uri="{FF2B5EF4-FFF2-40B4-BE49-F238E27FC236}">
                <a16:creationId xmlns:a16="http://schemas.microsoft.com/office/drawing/2014/main" id="{9F2AEE27-897A-C841-9EAA-910D63E4ACDE}"/>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309487" y="7404859"/>
            <a:ext cx="413865" cy="413865"/>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hlinkClick r:id="rId16" action="ppaction://hlinksldjump"/>
            <a:extLst>
              <a:ext uri="{FF2B5EF4-FFF2-40B4-BE49-F238E27FC236}">
                <a16:creationId xmlns:a16="http://schemas.microsoft.com/office/drawing/2014/main" id="{F2F95AB9-850A-B547-B591-F66860C6B47C}"/>
              </a:ext>
            </a:extLst>
          </p:cNvPr>
          <p:cNvSpPr/>
          <p:nvPr/>
        </p:nvSpPr>
        <p:spPr>
          <a:xfrm>
            <a:off x="2659130" y="7037539"/>
            <a:ext cx="1705974" cy="1255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Dining Trigger" descr="Right pointing backhand index ">
            <a:hlinkClick r:id="rId17" action="ppaction://hlinksldjump"/>
            <a:extLst>
              <a:ext uri="{FF2B5EF4-FFF2-40B4-BE49-F238E27FC236}">
                <a16:creationId xmlns:a16="http://schemas.microsoft.com/office/drawing/2014/main" id="{A7671C0B-4B32-6E44-8628-38AF6584FB5D}"/>
              </a:ext>
            </a:extLst>
          </p:cNvPr>
          <p:cNvSpPr/>
          <p:nvPr/>
        </p:nvSpPr>
        <p:spPr>
          <a:xfrm rot="16200000">
            <a:off x="3340688" y="8287834"/>
            <a:ext cx="594555" cy="396370"/>
          </a:xfrm>
          <a:custGeom>
            <a:avLst/>
            <a:gdLst>
              <a:gd name="connsiteX0" fmla="*/ 752475 w 800100"/>
              <a:gd name="connsiteY0" fmla="*/ 133545 h 533400"/>
              <a:gd name="connsiteX1" fmla="*/ 280988 w 800100"/>
              <a:gd name="connsiteY1" fmla="*/ 133545 h 533400"/>
              <a:gd name="connsiteX2" fmla="*/ 457200 w 800100"/>
              <a:gd name="connsiteY2" fmla="*/ 94492 h 533400"/>
              <a:gd name="connsiteX3" fmla="*/ 493395 w 800100"/>
              <a:gd name="connsiteY3" fmla="*/ 37342 h 533400"/>
              <a:gd name="connsiteX4" fmla="*/ 436245 w 800100"/>
              <a:gd name="connsiteY4" fmla="*/ 1147 h 533400"/>
              <a:gd name="connsiteX5" fmla="*/ 179070 w 800100"/>
              <a:gd name="connsiteY5" fmla="*/ 58297 h 533400"/>
              <a:gd name="connsiteX6" fmla="*/ 152400 w 800100"/>
              <a:gd name="connsiteY6" fmla="*/ 76395 h 533400"/>
              <a:gd name="connsiteX7" fmla="*/ 71438 w 800100"/>
              <a:gd name="connsiteY7" fmla="*/ 181170 h 533400"/>
              <a:gd name="connsiteX8" fmla="*/ 0 w 800100"/>
              <a:gd name="connsiteY8" fmla="*/ 181170 h 533400"/>
              <a:gd name="connsiteX9" fmla="*/ 0 w 800100"/>
              <a:gd name="connsiteY9" fmla="*/ 457395 h 533400"/>
              <a:gd name="connsiteX10" fmla="*/ 47625 w 800100"/>
              <a:gd name="connsiteY10" fmla="*/ 457395 h 533400"/>
              <a:gd name="connsiteX11" fmla="*/ 247650 w 800100"/>
              <a:gd name="connsiteY11" fmla="*/ 533595 h 533400"/>
              <a:gd name="connsiteX12" fmla="*/ 419100 w 800100"/>
              <a:gd name="connsiteY12" fmla="*/ 533595 h 533400"/>
              <a:gd name="connsiteX13" fmla="*/ 476250 w 800100"/>
              <a:gd name="connsiteY13" fmla="*/ 476445 h 533400"/>
              <a:gd name="connsiteX14" fmla="*/ 461010 w 800100"/>
              <a:gd name="connsiteY14" fmla="*/ 438345 h 533400"/>
              <a:gd name="connsiteX15" fmla="*/ 466725 w 800100"/>
              <a:gd name="connsiteY15" fmla="*/ 438345 h 533400"/>
              <a:gd name="connsiteX16" fmla="*/ 523875 w 800100"/>
              <a:gd name="connsiteY16" fmla="*/ 381195 h 533400"/>
              <a:gd name="connsiteX17" fmla="*/ 507683 w 800100"/>
              <a:gd name="connsiteY17" fmla="*/ 341190 h 533400"/>
              <a:gd name="connsiteX18" fmla="*/ 552450 w 800100"/>
              <a:gd name="connsiteY18" fmla="*/ 285945 h 533400"/>
              <a:gd name="connsiteX19" fmla="*/ 495300 w 800100"/>
              <a:gd name="connsiteY19" fmla="*/ 228795 h 533400"/>
              <a:gd name="connsiteX20" fmla="*/ 752475 w 800100"/>
              <a:gd name="connsiteY20" fmla="*/ 228795 h 533400"/>
              <a:gd name="connsiteX21" fmla="*/ 800100 w 800100"/>
              <a:gd name="connsiteY21" fmla="*/ 181170 h 533400"/>
              <a:gd name="connsiteX22" fmla="*/ 752475 w 800100"/>
              <a:gd name="connsiteY22" fmla="*/ 13354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100" h="533400">
                <a:moveTo>
                  <a:pt x="752475" y="133545"/>
                </a:moveTo>
                <a:lnTo>
                  <a:pt x="280988" y="133545"/>
                </a:lnTo>
                <a:lnTo>
                  <a:pt x="457200" y="94492"/>
                </a:lnTo>
                <a:cubicBezTo>
                  <a:pt x="482918" y="88777"/>
                  <a:pt x="499110" y="63060"/>
                  <a:pt x="493395" y="37342"/>
                </a:cubicBezTo>
                <a:cubicBezTo>
                  <a:pt x="487680" y="11625"/>
                  <a:pt x="461963" y="-4568"/>
                  <a:pt x="436245" y="1147"/>
                </a:cubicBezTo>
                <a:lnTo>
                  <a:pt x="179070" y="58297"/>
                </a:lnTo>
                <a:cubicBezTo>
                  <a:pt x="169545" y="61155"/>
                  <a:pt x="160020" y="66870"/>
                  <a:pt x="152400" y="76395"/>
                </a:cubicBezTo>
                <a:lnTo>
                  <a:pt x="71438" y="181170"/>
                </a:lnTo>
                <a:lnTo>
                  <a:pt x="0" y="181170"/>
                </a:lnTo>
                <a:lnTo>
                  <a:pt x="0" y="457395"/>
                </a:lnTo>
                <a:lnTo>
                  <a:pt x="47625" y="457395"/>
                </a:lnTo>
                <a:cubicBezTo>
                  <a:pt x="115253" y="457395"/>
                  <a:pt x="120015" y="533595"/>
                  <a:pt x="247650" y="533595"/>
                </a:cubicBezTo>
                <a:cubicBezTo>
                  <a:pt x="278130" y="533595"/>
                  <a:pt x="379095" y="533595"/>
                  <a:pt x="419100" y="533595"/>
                </a:cubicBezTo>
                <a:cubicBezTo>
                  <a:pt x="450533" y="533595"/>
                  <a:pt x="476250" y="507877"/>
                  <a:pt x="476250" y="476445"/>
                </a:cubicBezTo>
                <a:cubicBezTo>
                  <a:pt x="476250" y="461205"/>
                  <a:pt x="470535" y="447870"/>
                  <a:pt x="461010" y="438345"/>
                </a:cubicBezTo>
                <a:cubicBezTo>
                  <a:pt x="462915" y="438345"/>
                  <a:pt x="464820" y="438345"/>
                  <a:pt x="466725" y="438345"/>
                </a:cubicBezTo>
                <a:cubicBezTo>
                  <a:pt x="498158" y="438345"/>
                  <a:pt x="523875" y="412627"/>
                  <a:pt x="523875" y="381195"/>
                </a:cubicBezTo>
                <a:cubicBezTo>
                  <a:pt x="523875" y="365955"/>
                  <a:pt x="518160" y="351667"/>
                  <a:pt x="507683" y="341190"/>
                </a:cubicBezTo>
                <a:cubicBezTo>
                  <a:pt x="533400" y="335475"/>
                  <a:pt x="552450" y="312615"/>
                  <a:pt x="552450" y="285945"/>
                </a:cubicBezTo>
                <a:cubicBezTo>
                  <a:pt x="552450" y="254512"/>
                  <a:pt x="526733" y="228795"/>
                  <a:pt x="495300" y="228795"/>
                </a:cubicBezTo>
                <a:lnTo>
                  <a:pt x="752475" y="228795"/>
                </a:lnTo>
                <a:cubicBezTo>
                  <a:pt x="779145" y="228795"/>
                  <a:pt x="800100" y="207840"/>
                  <a:pt x="800100" y="181170"/>
                </a:cubicBezTo>
                <a:cubicBezTo>
                  <a:pt x="800100" y="154500"/>
                  <a:pt x="779145" y="133545"/>
                  <a:pt x="752475" y="133545"/>
                </a:cubicBezTo>
                <a:close/>
              </a:path>
            </a:pathLst>
          </a:custGeom>
          <a:solidFill>
            <a:schemeClr val="bg1"/>
          </a:solidFill>
          <a:ln w="38100" cap="flat">
            <a:solidFill>
              <a:schemeClr val="tx1"/>
            </a:solidFill>
            <a:prstDash val="solid"/>
            <a:miter/>
          </a:ln>
          <a:effectLst>
            <a:outerShdw blurRad="50800" dist="38100" dir="2700000" algn="tl"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901804697"/>
      </p:ext>
    </p:extLst>
  </p:cSld>
  <p:clrMapOvr>
    <a:masterClrMapping/>
  </p:clrMapOvr>
  <mc:AlternateContent xmlns:mc="http://schemas.openxmlformats.org/markup-compatibility/2006" xmlns:p14="http://schemas.microsoft.com/office/powerpoint/2010/main">
    <mc:Choice Requires="p14">
      <p:transition spd="slow" p14:dur="3500" advTm="3500"/>
    </mc:Choice>
    <mc:Fallback xmlns="">
      <p:transition spd="slow" advTm="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E027-EB7D-B941-8428-C5C22EF7A709}"/>
              </a:ext>
            </a:extLst>
          </p:cNvPr>
          <p:cNvSpPr>
            <a:spLocks noGrp="1"/>
          </p:cNvSpPr>
          <p:nvPr>
            <p:ph type="ctrTitle" idx="4294967295"/>
          </p:nvPr>
        </p:nvSpPr>
        <p:spPr>
          <a:xfrm>
            <a:off x="514350" y="1621191"/>
            <a:ext cx="5829300" cy="3448756"/>
          </a:xfrm>
          <a:prstGeom prst="rect">
            <a:avLst/>
          </a:prstGeom>
        </p:spPr>
        <p:txBody>
          <a:bodyPr/>
          <a:lstStyle/>
          <a:p>
            <a:r>
              <a:rPr lang="en-GB" dirty="0"/>
              <a:t>9</a:t>
            </a:r>
          </a:p>
        </p:txBody>
      </p:sp>
      <p:sp>
        <p:nvSpPr>
          <p:cNvPr id="3" name="Subtitle 2">
            <a:extLst>
              <a:ext uri="{FF2B5EF4-FFF2-40B4-BE49-F238E27FC236}">
                <a16:creationId xmlns:a16="http://schemas.microsoft.com/office/drawing/2014/main" id="{3126721C-814C-CF45-8D57-B21EA45DF9F2}"/>
              </a:ext>
            </a:extLst>
          </p:cNvPr>
          <p:cNvSpPr>
            <a:spLocks noGrp="1"/>
          </p:cNvSpPr>
          <p:nvPr>
            <p:ph type="subTitle" idx="4294967295"/>
          </p:nvPr>
        </p:nvSpPr>
        <p:spPr>
          <a:xfrm>
            <a:off x="857250" y="5202944"/>
            <a:ext cx="5143500" cy="2391656"/>
          </a:xfrm>
          <a:prstGeom prst="rect">
            <a:avLst/>
          </a:prstGeom>
        </p:spPr>
        <p:txBody>
          <a:bodyPr/>
          <a:lstStyle/>
          <a:p>
            <a:endParaRPr lang="en-GB" dirty="0"/>
          </a:p>
        </p:txBody>
      </p:sp>
      <p:sp>
        <p:nvSpPr>
          <p:cNvPr id="6" name="Rectangle 5">
            <a:extLst>
              <a:ext uri="{FF2B5EF4-FFF2-40B4-BE49-F238E27FC236}">
                <a16:creationId xmlns:a16="http://schemas.microsoft.com/office/drawing/2014/main" id="{E2AEBB7C-0C25-6644-9592-24A978396DDC}"/>
              </a:ext>
            </a:extLst>
          </p:cNvPr>
          <p:cNvSpPr/>
          <p:nvPr/>
        </p:nvSpPr>
        <p:spPr>
          <a:xfrm>
            <a:off x="0" y="938784"/>
            <a:ext cx="6858000" cy="451104"/>
          </a:xfrm>
          <a:prstGeom prst="rect">
            <a:avLst/>
          </a:prstGeom>
          <a:solidFill>
            <a:schemeClr val="accent1">
              <a:alpha val="91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20A676F-6C43-304D-BBAC-4E0D048A3368}"/>
              </a:ext>
            </a:extLst>
          </p:cNvPr>
          <p:cNvSpPr txBox="1"/>
          <p:nvPr/>
        </p:nvSpPr>
        <p:spPr>
          <a:xfrm>
            <a:off x="1347787" y="997709"/>
            <a:ext cx="4162425"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Today’s Park Hours: 9.00 a.m. to 10.00pm</a:t>
            </a:r>
          </a:p>
        </p:txBody>
      </p:sp>
      <p:pic>
        <p:nvPicPr>
          <p:cNvPr id="6146" name="Picture 2">
            <a:extLst>
              <a:ext uri="{FF2B5EF4-FFF2-40B4-BE49-F238E27FC236}">
                <a16:creationId xmlns:a16="http://schemas.microsoft.com/office/drawing/2014/main" id="{A3E574B2-511F-494B-9181-93BD1AB3D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 y="1389887"/>
            <a:ext cx="6899910" cy="75773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2A916EE-AF2D-9242-A6B1-9C89DC6BC0F7}"/>
              </a:ext>
            </a:extLst>
          </p:cNvPr>
          <p:cNvSpPr/>
          <p:nvPr/>
        </p:nvSpPr>
        <p:spPr>
          <a:xfrm>
            <a:off x="25246" y="1389885"/>
            <a:ext cx="6899910" cy="7577329"/>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869B7614-1459-4643-9A29-758522FFE1AC}"/>
              </a:ext>
            </a:extLst>
          </p:cNvPr>
          <p:cNvSpPr txBox="1"/>
          <p:nvPr/>
        </p:nvSpPr>
        <p:spPr>
          <a:xfrm>
            <a:off x="1368331" y="2091081"/>
            <a:ext cx="4112955" cy="1815882"/>
          </a:xfrm>
          <a:prstGeom prst="rect">
            <a:avLst/>
          </a:prstGeom>
          <a:noFill/>
        </p:spPr>
        <p:txBody>
          <a:bodyPr wrap="square" rtlCol="0">
            <a:spAutoFit/>
          </a:bodyPr>
          <a:lstStyle/>
          <a:p>
            <a:pPr algn="ctr"/>
            <a:r>
              <a:rPr lang="en-GB" sz="2400" dirty="0" err="1">
                <a:solidFill>
                  <a:schemeClr val="bg1"/>
                </a:solidFill>
                <a:latin typeface="Lora" panose="02000503000000020004" pitchFamily="2" charset="77"/>
              </a:rPr>
              <a:t>Multiversal</a:t>
            </a:r>
            <a:r>
              <a:rPr lang="en-GB" sz="2400" dirty="0">
                <a:solidFill>
                  <a:schemeClr val="bg1"/>
                </a:solidFill>
                <a:latin typeface="Lora" panose="02000503000000020004" pitchFamily="2" charset="77"/>
              </a:rPr>
              <a:t> Studios</a:t>
            </a:r>
          </a:p>
          <a:p>
            <a:pPr algn="ctr"/>
            <a:r>
              <a:rPr lang="en-GB" sz="4400" dirty="0">
                <a:solidFill>
                  <a:schemeClr val="bg1"/>
                </a:solidFill>
                <a:latin typeface="Lora" panose="02000503000000020004" pitchFamily="2" charset="77"/>
              </a:rPr>
              <a:t>Coachella Musical Night</a:t>
            </a:r>
          </a:p>
        </p:txBody>
      </p:sp>
      <p:sp>
        <p:nvSpPr>
          <p:cNvPr id="15" name="TextBox 14">
            <a:extLst>
              <a:ext uri="{FF2B5EF4-FFF2-40B4-BE49-F238E27FC236}">
                <a16:creationId xmlns:a16="http://schemas.microsoft.com/office/drawing/2014/main" id="{71ADECF9-7595-374E-9CEF-F91EBE6EDDA0}"/>
              </a:ext>
            </a:extLst>
          </p:cNvPr>
          <p:cNvSpPr txBox="1"/>
          <p:nvPr/>
        </p:nvSpPr>
        <p:spPr>
          <a:xfrm>
            <a:off x="1279245" y="3737687"/>
            <a:ext cx="4112955" cy="338554"/>
          </a:xfrm>
          <a:prstGeom prst="rect">
            <a:avLst/>
          </a:prstGeom>
          <a:noFill/>
        </p:spPr>
        <p:txBody>
          <a:bodyPr wrap="square" rtlCol="0">
            <a:spAutoFit/>
          </a:bodyPr>
          <a:lstStyle/>
          <a:p>
            <a:pPr algn="ctr"/>
            <a:r>
              <a:rPr lang="en-GB" sz="1600" dirty="0">
                <a:solidFill>
                  <a:schemeClr val="bg1"/>
                </a:solidFill>
                <a:latin typeface="Lora" panose="02000503000000020004" pitchFamily="2" charset="77"/>
              </a:rPr>
              <a:t>~Music &amp; Arts Festival~ </a:t>
            </a:r>
          </a:p>
        </p:txBody>
      </p:sp>
      <p:sp>
        <p:nvSpPr>
          <p:cNvPr id="33" name="Oval 32">
            <a:extLst>
              <a:ext uri="{FF2B5EF4-FFF2-40B4-BE49-F238E27FC236}">
                <a16:creationId xmlns:a16="http://schemas.microsoft.com/office/drawing/2014/main" id="{7DFE2EA2-CE09-BB4C-8A80-DDD94DB8CD18}"/>
              </a:ext>
            </a:extLst>
          </p:cNvPr>
          <p:cNvSpPr/>
          <p:nvPr/>
        </p:nvSpPr>
        <p:spPr>
          <a:xfrm>
            <a:off x="3005488" y="8121352"/>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42C2338-B340-2E42-B771-C28210F847CC}"/>
              </a:ext>
            </a:extLst>
          </p:cNvPr>
          <p:cNvSpPr/>
          <p:nvPr/>
        </p:nvSpPr>
        <p:spPr>
          <a:xfrm>
            <a:off x="3318387" y="812135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873A7053-D62A-D44F-A972-B5668FAB9229}"/>
              </a:ext>
            </a:extLst>
          </p:cNvPr>
          <p:cNvSpPr/>
          <p:nvPr/>
        </p:nvSpPr>
        <p:spPr>
          <a:xfrm>
            <a:off x="3631287" y="812135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6" name="Group 35">
            <a:extLst>
              <a:ext uri="{FF2B5EF4-FFF2-40B4-BE49-F238E27FC236}">
                <a16:creationId xmlns:a16="http://schemas.microsoft.com/office/drawing/2014/main" id="{58F8C25D-9F11-7345-8F08-92150EF93CE6}"/>
              </a:ext>
            </a:extLst>
          </p:cNvPr>
          <p:cNvGrpSpPr/>
          <p:nvPr/>
        </p:nvGrpSpPr>
        <p:grpSpPr>
          <a:xfrm>
            <a:off x="-16764" y="8474442"/>
            <a:ext cx="6883146" cy="1480274"/>
            <a:chOff x="-16764" y="8474442"/>
            <a:chExt cx="6883146" cy="1480274"/>
          </a:xfrm>
        </p:grpSpPr>
        <p:sp>
          <p:nvSpPr>
            <p:cNvPr id="37" name="Rectangle 36">
              <a:extLst>
                <a:ext uri="{FF2B5EF4-FFF2-40B4-BE49-F238E27FC236}">
                  <a16:creationId xmlns:a16="http://schemas.microsoft.com/office/drawing/2014/main" id="{F870A649-9EC4-344A-9B0F-C98916789C00}"/>
                </a:ext>
              </a:extLst>
            </p:cNvPr>
            <p:cNvSpPr/>
            <p:nvPr/>
          </p:nvSpPr>
          <p:spPr>
            <a:xfrm>
              <a:off x="-16764" y="8908291"/>
              <a:ext cx="6883146" cy="9977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Picture 16" descr="Free Icon | Calendar tool interface symbol for time administration and  organization">
              <a:extLst>
                <a:ext uri="{FF2B5EF4-FFF2-40B4-BE49-F238E27FC236}">
                  <a16:creationId xmlns:a16="http://schemas.microsoft.com/office/drawing/2014/main" id="{1B4C75FE-59EA-8446-98FF-811737DDA80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24744"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E931B23-B781-5543-BBC8-2945D3699E6A}"/>
                </a:ext>
              </a:extLst>
            </p:cNvPr>
            <p:cNvSpPr txBox="1"/>
            <p:nvPr/>
          </p:nvSpPr>
          <p:spPr>
            <a:xfrm>
              <a:off x="1124744" y="9616162"/>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Plan </a:t>
              </a:r>
            </a:p>
          </p:txBody>
        </p:sp>
        <p:pic>
          <p:nvPicPr>
            <p:cNvPr id="40" name="Picture 18" descr="Question mark - Free signs icons">
              <a:extLst>
                <a:ext uri="{FF2B5EF4-FFF2-40B4-BE49-F238E27FC236}">
                  <a16:creationId xmlns:a16="http://schemas.microsoft.com/office/drawing/2014/main" id="{364D75B0-CAF8-C740-BC83-776500F78254}"/>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85739"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4D7BB61-11CC-C44F-B336-42AF979D1C2D}"/>
                </a:ext>
              </a:extLst>
            </p:cNvPr>
            <p:cNvSpPr txBox="1"/>
            <p:nvPr/>
          </p:nvSpPr>
          <p:spPr>
            <a:xfrm>
              <a:off x="5237807" y="9589700"/>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Help </a:t>
              </a:r>
            </a:p>
          </p:txBody>
        </p:sp>
        <p:grpSp>
          <p:nvGrpSpPr>
            <p:cNvPr id="42" name="Group 41">
              <a:extLst>
                <a:ext uri="{FF2B5EF4-FFF2-40B4-BE49-F238E27FC236}">
                  <a16:creationId xmlns:a16="http://schemas.microsoft.com/office/drawing/2014/main" id="{DB206E2E-4EA1-9543-A89D-1F4ABEA9CB69}"/>
                </a:ext>
              </a:extLst>
            </p:cNvPr>
            <p:cNvGrpSpPr/>
            <p:nvPr/>
          </p:nvGrpSpPr>
          <p:grpSpPr>
            <a:xfrm>
              <a:off x="2944734" y="8474442"/>
              <a:ext cx="968531" cy="858484"/>
              <a:chOff x="2258183" y="6398772"/>
              <a:chExt cx="1170817" cy="1171470"/>
            </a:xfrm>
          </p:grpSpPr>
          <p:sp>
            <p:nvSpPr>
              <p:cNvPr id="44" name="Oval 43">
                <a:extLst>
                  <a:ext uri="{FF2B5EF4-FFF2-40B4-BE49-F238E27FC236}">
                    <a16:creationId xmlns:a16="http://schemas.microsoft.com/office/drawing/2014/main" id="{F894D0B7-A32D-D347-BDCA-B3A3DCE2DFC3}"/>
                  </a:ext>
                </a:extLst>
              </p:cNvPr>
              <p:cNvSpPr/>
              <p:nvPr/>
            </p:nvSpPr>
            <p:spPr>
              <a:xfrm>
                <a:off x="2258183" y="6398772"/>
                <a:ext cx="1170817" cy="1171470"/>
              </a:xfrm>
              <a:prstGeom prst="ellipse">
                <a:avLst/>
              </a:prstGeom>
              <a:ln w="38100">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45" name="Oval 44">
                <a:extLst>
                  <a:ext uri="{FF2B5EF4-FFF2-40B4-BE49-F238E27FC236}">
                    <a16:creationId xmlns:a16="http://schemas.microsoft.com/office/drawing/2014/main" id="{6E1BC558-18DE-AE40-8962-AAC6098C483E}"/>
                  </a:ext>
                </a:extLst>
              </p:cNvPr>
              <p:cNvSpPr/>
              <p:nvPr/>
            </p:nvSpPr>
            <p:spPr>
              <a:xfrm>
                <a:off x="2411028" y="6540231"/>
                <a:ext cx="873967" cy="8885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3" name="TextBox 42">
              <a:extLst>
                <a:ext uri="{FF2B5EF4-FFF2-40B4-BE49-F238E27FC236}">
                  <a16:creationId xmlns:a16="http://schemas.microsoft.com/office/drawing/2014/main" id="{A91E3A1E-5AD2-1F4E-BF2A-690C85F15922}"/>
                </a:ext>
              </a:extLst>
            </p:cNvPr>
            <p:cNvSpPr txBox="1"/>
            <p:nvPr/>
          </p:nvSpPr>
          <p:spPr>
            <a:xfrm>
              <a:off x="3049988" y="9395858"/>
              <a:ext cx="758024"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Guide </a:t>
              </a:r>
            </a:p>
          </p:txBody>
        </p:sp>
      </p:grpSp>
      <p:pic>
        <p:nvPicPr>
          <p:cNvPr id="46" name="Picture 45" descr="Shape&#10;&#10;Description automatically generated with low confidence">
            <a:extLst>
              <a:ext uri="{FF2B5EF4-FFF2-40B4-BE49-F238E27FC236}">
                <a16:creationId xmlns:a16="http://schemas.microsoft.com/office/drawing/2014/main" id="{21752BC3-CB8F-FD45-8318-EA9E23BE892B}"/>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ChalkSketch/>
                    </a14:imgEffect>
                  </a14:imgLayer>
                </a14:imgProps>
              </a:ext>
            </a:extLst>
          </a:blip>
          <a:stretch>
            <a:fillRect/>
          </a:stretch>
        </p:blipFill>
        <p:spPr>
          <a:xfrm>
            <a:off x="3159475" y="8649892"/>
            <a:ext cx="539050" cy="539050"/>
          </a:xfrm>
          <a:prstGeom prst="rect">
            <a:avLst/>
          </a:prstGeom>
        </p:spPr>
      </p:pic>
      <p:sp>
        <p:nvSpPr>
          <p:cNvPr id="26" name="Rectangle 25">
            <a:hlinkClick r:id="rId9" action="ppaction://hlinksldjump"/>
            <a:extLst>
              <a:ext uri="{FF2B5EF4-FFF2-40B4-BE49-F238E27FC236}">
                <a16:creationId xmlns:a16="http://schemas.microsoft.com/office/drawing/2014/main" id="{3312A5DB-DECE-664B-B914-5E00CFE15226}"/>
              </a:ext>
            </a:extLst>
          </p:cNvPr>
          <p:cNvSpPr/>
          <p:nvPr/>
        </p:nvSpPr>
        <p:spPr>
          <a:xfrm>
            <a:off x="-27384" y="-15552"/>
            <a:ext cx="6858000" cy="9906000"/>
          </a:xfrm>
          <a:prstGeom prst="rect">
            <a:avLst/>
          </a:prstGeom>
          <a:solidFill>
            <a:schemeClr val="tx1">
              <a:lumMod val="50000"/>
              <a:lumOff val="50000"/>
              <a:alpha val="84609"/>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60F4B548-1E32-C446-9ED1-63F87473FD69}"/>
              </a:ext>
            </a:extLst>
          </p:cNvPr>
          <p:cNvSpPr/>
          <p:nvPr/>
        </p:nvSpPr>
        <p:spPr>
          <a:xfrm>
            <a:off x="514350" y="573074"/>
            <a:ext cx="6010994" cy="689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2CEAC6D-92D2-2C40-9A5A-0D8691C90645}"/>
              </a:ext>
            </a:extLst>
          </p:cNvPr>
          <p:cNvSpPr txBox="1"/>
          <p:nvPr/>
        </p:nvSpPr>
        <p:spPr>
          <a:xfrm>
            <a:off x="740993" y="752692"/>
            <a:ext cx="2373676" cy="400110"/>
          </a:xfrm>
          <a:prstGeom prst="rect">
            <a:avLst/>
          </a:prstGeom>
          <a:noFill/>
        </p:spPr>
        <p:txBody>
          <a:bodyPr wrap="square" rtlCol="0">
            <a:spAutoFit/>
          </a:bodyPr>
          <a:lstStyle/>
          <a:p>
            <a:r>
              <a:rPr lang="en-GB" sz="2000" b="1" dirty="0">
                <a:latin typeface="Lora" panose="02000503000000020004" pitchFamily="2" charset="77"/>
                <a:ea typeface="Roboto" panose="02000000000000000000" pitchFamily="2" charset="0"/>
              </a:rPr>
              <a:t>Sign Up</a:t>
            </a:r>
          </a:p>
        </p:txBody>
      </p:sp>
      <p:sp>
        <p:nvSpPr>
          <p:cNvPr id="32" name="TextBox 31">
            <a:extLst>
              <a:ext uri="{FF2B5EF4-FFF2-40B4-BE49-F238E27FC236}">
                <a16:creationId xmlns:a16="http://schemas.microsoft.com/office/drawing/2014/main" id="{DAF6877E-D33A-5243-805B-0EB278A07743}"/>
              </a:ext>
            </a:extLst>
          </p:cNvPr>
          <p:cNvSpPr txBox="1"/>
          <p:nvPr/>
        </p:nvSpPr>
        <p:spPr>
          <a:xfrm>
            <a:off x="767792" y="1178750"/>
            <a:ext cx="5653306" cy="707886"/>
          </a:xfrm>
          <a:prstGeom prst="rect">
            <a:avLst/>
          </a:prstGeom>
          <a:noFill/>
        </p:spPr>
        <p:txBody>
          <a:bodyPr wrap="square" rtlCol="0">
            <a:spAutoFit/>
          </a:bodyPr>
          <a:lstStyle/>
          <a:p>
            <a:r>
              <a:rPr lang="en-GB" sz="2000" dirty="0">
                <a:latin typeface="Lora" panose="02000503000000020004" pitchFamily="2" charset="77"/>
                <a:ea typeface="Roboto" panose="02000000000000000000" pitchFamily="2" charset="0"/>
              </a:rPr>
              <a:t>All group members must stand in front of the camera</a:t>
            </a:r>
          </a:p>
        </p:txBody>
      </p:sp>
      <p:sp>
        <p:nvSpPr>
          <p:cNvPr id="47" name="Rectangle 46">
            <a:extLst>
              <a:ext uri="{FF2B5EF4-FFF2-40B4-BE49-F238E27FC236}">
                <a16:creationId xmlns:a16="http://schemas.microsoft.com/office/drawing/2014/main" id="{B6788F5D-E853-6047-86F7-7ED9CD56B4A9}"/>
              </a:ext>
            </a:extLst>
          </p:cNvPr>
          <p:cNvSpPr/>
          <p:nvPr/>
        </p:nvSpPr>
        <p:spPr>
          <a:xfrm>
            <a:off x="514350" y="2409010"/>
            <a:ext cx="6027758" cy="606543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 descr="Download Free png Cross Png Icon #216607 - Free Icons Library - DLPNG.com">
            <a:hlinkClick r:id="rId9" action="ppaction://hlinksldjump"/>
            <a:extLst>
              <a:ext uri="{FF2B5EF4-FFF2-40B4-BE49-F238E27FC236}">
                <a16:creationId xmlns:a16="http://schemas.microsoft.com/office/drawing/2014/main" id="{40FFE349-B9F6-3947-B747-9B4604119D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6024562" y="672804"/>
            <a:ext cx="381181" cy="38118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62681-flat-icons-face-computer-design-avatar-icon - GTI Armored Cars  Philippines">
            <a:extLst>
              <a:ext uri="{FF2B5EF4-FFF2-40B4-BE49-F238E27FC236}">
                <a16:creationId xmlns:a16="http://schemas.microsoft.com/office/drawing/2014/main" id="{5926B9F7-884B-2543-901B-DF8A159496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4914" y="2800024"/>
            <a:ext cx="1876168" cy="187616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ani-Sebastian - Hot Print Design">
            <a:extLst>
              <a:ext uri="{FF2B5EF4-FFF2-40B4-BE49-F238E27FC236}">
                <a16:creationId xmlns:a16="http://schemas.microsoft.com/office/drawing/2014/main" id="{DF2A73C6-69F9-D44E-B694-56E6D061D1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57667" y="4997168"/>
            <a:ext cx="1942666" cy="194266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Download Free png Man Icon at GetDrawings | Free download - DLPNG.com">
            <a:extLst>
              <a:ext uri="{FF2B5EF4-FFF2-40B4-BE49-F238E27FC236}">
                <a16:creationId xmlns:a16="http://schemas.microsoft.com/office/drawing/2014/main" id="{98AD3698-372F-414E-BD51-1A3FF13CDD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1949" y="2703579"/>
            <a:ext cx="1972613" cy="1972613"/>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E1E14EAC-C3F3-C04E-AAAD-36B3AA666BC2}"/>
              </a:ext>
            </a:extLst>
          </p:cNvPr>
          <p:cNvSpPr/>
          <p:nvPr/>
        </p:nvSpPr>
        <p:spPr>
          <a:xfrm>
            <a:off x="926573" y="2755977"/>
            <a:ext cx="2068213" cy="2030827"/>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673B4DF5-3A7B-5644-9171-5DD701206E12}"/>
              </a:ext>
            </a:extLst>
          </p:cNvPr>
          <p:cNvSpPr/>
          <p:nvPr/>
        </p:nvSpPr>
        <p:spPr>
          <a:xfrm>
            <a:off x="3789040" y="2652404"/>
            <a:ext cx="2298303" cy="218142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77274EE6-9BCA-824B-B744-5C7D88F2C5E7}"/>
              </a:ext>
            </a:extLst>
          </p:cNvPr>
          <p:cNvSpPr/>
          <p:nvPr/>
        </p:nvSpPr>
        <p:spPr>
          <a:xfrm>
            <a:off x="2381953" y="4953679"/>
            <a:ext cx="2094095" cy="2030827"/>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0C11CB2-D58C-D94A-BCC6-7BA304BA5374}"/>
              </a:ext>
            </a:extLst>
          </p:cNvPr>
          <p:cNvSpPr txBox="1"/>
          <p:nvPr/>
        </p:nvSpPr>
        <p:spPr>
          <a:xfrm>
            <a:off x="2156746" y="7575321"/>
            <a:ext cx="2544509" cy="338554"/>
          </a:xfrm>
          <a:prstGeom prst="rect">
            <a:avLst/>
          </a:prstGeom>
          <a:noFill/>
        </p:spPr>
        <p:txBody>
          <a:bodyPr wrap="square" rtlCol="0">
            <a:spAutoFit/>
          </a:bodyPr>
          <a:lstStyle/>
          <a:p>
            <a:r>
              <a:rPr lang="en-GB" sz="1600" b="1" dirty="0">
                <a:latin typeface="Lora" panose="02000503000000020004" pitchFamily="2" charset="77"/>
                <a:ea typeface="Roboto" panose="02000000000000000000" pitchFamily="2" charset="0"/>
              </a:rPr>
              <a:t>Detecting your face(s)…</a:t>
            </a:r>
          </a:p>
        </p:txBody>
      </p:sp>
      <p:sp>
        <p:nvSpPr>
          <p:cNvPr id="54" name="TextBox 53">
            <a:extLst>
              <a:ext uri="{FF2B5EF4-FFF2-40B4-BE49-F238E27FC236}">
                <a16:creationId xmlns:a16="http://schemas.microsoft.com/office/drawing/2014/main" id="{41868D7A-FCF2-E44E-846F-CD666ADA5331}"/>
              </a:ext>
            </a:extLst>
          </p:cNvPr>
          <p:cNvSpPr txBox="1"/>
          <p:nvPr/>
        </p:nvSpPr>
        <p:spPr>
          <a:xfrm>
            <a:off x="5047467" y="7155813"/>
            <a:ext cx="4162425" cy="338554"/>
          </a:xfrm>
          <a:prstGeom prst="rect">
            <a:avLst/>
          </a:prstGeom>
          <a:noFill/>
        </p:spPr>
        <p:txBody>
          <a:bodyPr wrap="square" rtlCol="0">
            <a:spAutoFit/>
          </a:bodyPr>
          <a:lstStyle/>
          <a:p>
            <a:r>
              <a:rPr lang="en-GB" sz="1600" b="1" dirty="0">
                <a:solidFill>
                  <a:srgbClr val="C00000"/>
                </a:solidFill>
                <a:latin typeface="Lora" panose="02000503000000020004" pitchFamily="2" charset="77"/>
                <a:ea typeface="Roboto" panose="02000000000000000000" pitchFamily="2" charset="0"/>
              </a:rPr>
              <a:t>30%</a:t>
            </a:r>
          </a:p>
        </p:txBody>
      </p:sp>
      <p:graphicFrame>
        <p:nvGraphicFramePr>
          <p:cNvPr id="5" name="Diagram 4">
            <a:extLst>
              <a:ext uri="{FF2B5EF4-FFF2-40B4-BE49-F238E27FC236}">
                <a16:creationId xmlns:a16="http://schemas.microsoft.com/office/drawing/2014/main" id="{F7B2E881-1B74-0A4C-828C-6B319B1BD5F5}"/>
              </a:ext>
            </a:extLst>
          </p:cNvPr>
          <p:cNvGraphicFramePr/>
          <p:nvPr/>
        </p:nvGraphicFramePr>
        <p:xfrm>
          <a:off x="476672" y="1448812"/>
          <a:ext cx="6048672" cy="163992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1" name="Picture 10">
            <a:extLst>
              <a:ext uri="{FF2B5EF4-FFF2-40B4-BE49-F238E27FC236}">
                <a16:creationId xmlns:a16="http://schemas.microsoft.com/office/drawing/2014/main" id="{CDA3D26C-C11C-A74D-A093-181389BE3EB1}"/>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10000" b="90000" l="10000" r="90000"/>
                    </a14:imgEffect>
                  </a14:imgLayer>
                </a14:imgProps>
              </a:ext>
            </a:extLst>
          </a:blip>
          <a:srcRect l="10336" t="31916" r="17706" b="26004"/>
          <a:stretch/>
        </p:blipFill>
        <p:spPr>
          <a:xfrm>
            <a:off x="1711827" y="7058991"/>
            <a:ext cx="3434346" cy="598542"/>
          </a:xfrm>
          <a:prstGeom prst="rect">
            <a:avLst/>
          </a:prstGeom>
        </p:spPr>
      </p:pic>
    </p:spTree>
    <p:extLst>
      <p:ext uri="{BB962C8B-B14F-4D97-AF65-F5344CB8AC3E}">
        <p14:creationId xmlns:p14="http://schemas.microsoft.com/office/powerpoint/2010/main" val="3680370265"/>
      </p:ext>
    </p:extLst>
  </p:cSld>
  <p:clrMapOvr>
    <a:masterClrMapping/>
  </p:clrMapOvr>
  <mc:AlternateContent xmlns:mc="http://schemas.openxmlformats.org/markup-compatibility/2006" xmlns:p14="http://schemas.microsoft.com/office/powerpoint/2010/main">
    <mc:Choice Requires="p14">
      <p:transition spd="slow" p14:dur="3500" advTm="3000"/>
    </mc:Choice>
    <mc:Fallback xmlns="">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E027-EB7D-B941-8428-C5C22EF7A709}"/>
              </a:ext>
            </a:extLst>
          </p:cNvPr>
          <p:cNvSpPr>
            <a:spLocks noGrp="1"/>
          </p:cNvSpPr>
          <p:nvPr>
            <p:ph type="ctrTitle" idx="4294967295"/>
          </p:nvPr>
        </p:nvSpPr>
        <p:spPr>
          <a:xfrm>
            <a:off x="514350" y="1621191"/>
            <a:ext cx="5829300" cy="3448756"/>
          </a:xfrm>
          <a:prstGeom prst="rect">
            <a:avLst/>
          </a:prstGeom>
        </p:spPr>
        <p:txBody>
          <a:bodyPr/>
          <a:lstStyle/>
          <a:p>
            <a:endParaRPr lang="en-GB" dirty="0"/>
          </a:p>
        </p:txBody>
      </p:sp>
      <p:sp>
        <p:nvSpPr>
          <p:cNvPr id="3" name="Subtitle 2">
            <a:extLst>
              <a:ext uri="{FF2B5EF4-FFF2-40B4-BE49-F238E27FC236}">
                <a16:creationId xmlns:a16="http://schemas.microsoft.com/office/drawing/2014/main" id="{3126721C-814C-CF45-8D57-B21EA45DF9F2}"/>
              </a:ext>
            </a:extLst>
          </p:cNvPr>
          <p:cNvSpPr>
            <a:spLocks noGrp="1"/>
          </p:cNvSpPr>
          <p:nvPr>
            <p:ph type="subTitle" idx="4294967295"/>
          </p:nvPr>
        </p:nvSpPr>
        <p:spPr>
          <a:xfrm>
            <a:off x="857250" y="5202944"/>
            <a:ext cx="5143500" cy="2391656"/>
          </a:xfrm>
          <a:prstGeom prst="rect">
            <a:avLst/>
          </a:prstGeom>
        </p:spPr>
        <p:txBody>
          <a:bodyPr/>
          <a:lstStyle/>
          <a:p>
            <a:endParaRPr lang="en-GB" dirty="0"/>
          </a:p>
        </p:txBody>
      </p:sp>
      <p:sp>
        <p:nvSpPr>
          <p:cNvPr id="6" name="Rectangle 5">
            <a:extLst>
              <a:ext uri="{FF2B5EF4-FFF2-40B4-BE49-F238E27FC236}">
                <a16:creationId xmlns:a16="http://schemas.microsoft.com/office/drawing/2014/main" id="{E2AEBB7C-0C25-6644-9592-24A978396DDC}"/>
              </a:ext>
            </a:extLst>
          </p:cNvPr>
          <p:cNvSpPr/>
          <p:nvPr/>
        </p:nvSpPr>
        <p:spPr>
          <a:xfrm>
            <a:off x="0" y="938784"/>
            <a:ext cx="6858000" cy="451104"/>
          </a:xfrm>
          <a:prstGeom prst="rect">
            <a:avLst/>
          </a:prstGeom>
          <a:solidFill>
            <a:schemeClr val="accent1">
              <a:alpha val="91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20A676F-6C43-304D-BBAC-4E0D048A3368}"/>
              </a:ext>
            </a:extLst>
          </p:cNvPr>
          <p:cNvSpPr txBox="1"/>
          <p:nvPr/>
        </p:nvSpPr>
        <p:spPr>
          <a:xfrm>
            <a:off x="1347787" y="997709"/>
            <a:ext cx="4162425"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Today’s Park Hours: 9.00 a.m. to 10.00pm</a:t>
            </a:r>
          </a:p>
        </p:txBody>
      </p:sp>
      <p:pic>
        <p:nvPicPr>
          <p:cNvPr id="6146" name="Picture 2">
            <a:extLst>
              <a:ext uri="{FF2B5EF4-FFF2-40B4-BE49-F238E27FC236}">
                <a16:creationId xmlns:a16="http://schemas.microsoft.com/office/drawing/2014/main" id="{A3E574B2-511F-494B-9181-93BD1AB3D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 y="1389887"/>
            <a:ext cx="6899910" cy="75773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2A916EE-AF2D-9242-A6B1-9C89DC6BC0F7}"/>
              </a:ext>
            </a:extLst>
          </p:cNvPr>
          <p:cNvSpPr/>
          <p:nvPr/>
        </p:nvSpPr>
        <p:spPr>
          <a:xfrm>
            <a:off x="25246" y="1389885"/>
            <a:ext cx="6899910" cy="7577329"/>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869B7614-1459-4643-9A29-758522FFE1AC}"/>
              </a:ext>
            </a:extLst>
          </p:cNvPr>
          <p:cNvSpPr txBox="1"/>
          <p:nvPr/>
        </p:nvSpPr>
        <p:spPr>
          <a:xfrm>
            <a:off x="1368331" y="2091081"/>
            <a:ext cx="4112955" cy="1815882"/>
          </a:xfrm>
          <a:prstGeom prst="rect">
            <a:avLst/>
          </a:prstGeom>
          <a:noFill/>
        </p:spPr>
        <p:txBody>
          <a:bodyPr wrap="square" rtlCol="0">
            <a:spAutoFit/>
          </a:bodyPr>
          <a:lstStyle/>
          <a:p>
            <a:pPr algn="ctr"/>
            <a:r>
              <a:rPr lang="en-GB" sz="2400" dirty="0" err="1">
                <a:solidFill>
                  <a:schemeClr val="bg1"/>
                </a:solidFill>
                <a:latin typeface="Lora" panose="02000503000000020004" pitchFamily="2" charset="77"/>
              </a:rPr>
              <a:t>Multiversal</a:t>
            </a:r>
            <a:r>
              <a:rPr lang="en-GB" sz="2400" dirty="0">
                <a:solidFill>
                  <a:schemeClr val="bg1"/>
                </a:solidFill>
                <a:latin typeface="Lora" panose="02000503000000020004" pitchFamily="2" charset="77"/>
              </a:rPr>
              <a:t> Studios</a:t>
            </a:r>
          </a:p>
          <a:p>
            <a:pPr algn="ctr"/>
            <a:r>
              <a:rPr lang="en-GB" sz="4400" dirty="0">
                <a:solidFill>
                  <a:schemeClr val="bg1"/>
                </a:solidFill>
                <a:latin typeface="Lora" panose="02000503000000020004" pitchFamily="2" charset="77"/>
              </a:rPr>
              <a:t>Coachella Musical Night</a:t>
            </a:r>
          </a:p>
        </p:txBody>
      </p:sp>
      <p:sp>
        <p:nvSpPr>
          <p:cNvPr id="15" name="TextBox 14">
            <a:extLst>
              <a:ext uri="{FF2B5EF4-FFF2-40B4-BE49-F238E27FC236}">
                <a16:creationId xmlns:a16="http://schemas.microsoft.com/office/drawing/2014/main" id="{71ADECF9-7595-374E-9CEF-F91EBE6EDDA0}"/>
              </a:ext>
            </a:extLst>
          </p:cNvPr>
          <p:cNvSpPr txBox="1"/>
          <p:nvPr/>
        </p:nvSpPr>
        <p:spPr>
          <a:xfrm>
            <a:off x="1279245" y="3737687"/>
            <a:ext cx="4112955" cy="338554"/>
          </a:xfrm>
          <a:prstGeom prst="rect">
            <a:avLst/>
          </a:prstGeom>
          <a:noFill/>
        </p:spPr>
        <p:txBody>
          <a:bodyPr wrap="square" rtlCol="0">
            <a:spAutoFit/>
          </a:bodyPr>
          <a:lstStyle/>
          <a:p>
            <a:pPr algn="ctr"/>
            <a:r>
              <a:rPr lang="en-GB" sz="1600" dirty="0">
                <a:solidFill>
                  <a:schemeClr val="bg1"/>
                </a:solidFill>
                <a:latin typeface="Lora" panose="02000503000000020004" pitchFamily="2" charset="77"/>
              </a:rPr>
              <a:t>~Music &amp; Arts Festival~ </a:t>
            </a:r>
          </a:p>
        </p:txBody>
      </p:sp>
      <p:sp>
        <p:nvSpPr>
          <p:cNvPr id="33" name="Oval 32">
            <a:extLst>
              <a:ext uri="{FF2B5EF4-FFF2-40B4-BE49-F238E27FC236}">
                <a16:creationId xmlns:a16="http://schemas.microsoft.com/office/drawing/2014/main" id="{7DFE2EA2-CE09-BB4C-8A80-DDD94DB8CD18}"/>
              </a:ext>
            </a:extLst>
          </p:cNvPr>
          <p:cNvSpPr/>
          <p:nvPr/>
        </p:nvSpPr>
        <p:spPr>
          <a:xfrm>
            <a:off x="3005488" y="8121352"/>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42C2338-B340-2E42-B771-C28210F847CC}"/>
              </a:ext>
            </a:extLst>
          </p:cNvPr>
          <p:cNvSpPr/>
          <p:nvPr/>
        </p:nvSpPr>
        <p:spPr>
          <a:xfrm>
            <a:off x="3318387" y="812135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873A7053-D62A-D44F-A972-B5668FAB9229}"/>
              </a:ext>
            </a:extLst>
          </p:cNvPr>
          <p:cNvSpPr/>
          <p:nvPr/>
        </p:nvSpPr>
        <p:spPr>
          <a:xfrm>
            <a:off x="3631287" y="812135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6" name="Group 35">
            <a:extLst>
              <a:ext uri="{FF2B5EF4-FFF2-40B4-BE49-F238E27FC236}">
                <a16:creationId xmlns:a16="http://schemas.microsoft.com/office/drawing/2014/main" id="{58F8C25D-9F11-7345-8F08-92150EF93CE6}"/>
              </a:ext>
            </a:extLst>
          </p:cNvPr>
          <p:cNvGrpSpPr/>
          <p:nvPr/>
        </p:nvGrpSpPr>
        <p:grpSpPr>
          <a:xfrm>
            <a:off x="-16764" y="8474442"/>
            <a:ext cx="6883146" cy="1480274"/>
            <a:chOff x="-16764" y="8474442"/>
            <a:chExt cx="6883146" cy="1480274"/>
          </a:xfrm>
        </p:grpSpPr>
        <p:sp>
          <p:nvSpPr>
            <p:cNvPr id="37" name="Rectangle 36">
              <a:extLst>
                <a:ext uri="{FF2B5EF4-FFF2-40B4-BE49-F238E27FC236}">
                  <a16:creationId xmlns:a16="http://schemas.microsoft.com/office/drawing/2014/main" id="{F870A649-9EC4-344A-9B0F-C98916789C00}"/>
                </a:ext>
              </a:extLst>
            </p:cNvPr>
            <p:cNvSpPr/>
            <p:nvPr/>
          </p:nvSpPr>
          <p:spPr>
            <a:xfrm>
              <a:off x="-16764" y="8908291"/>
              <a:ext cx="6883146" cy="9977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Picture 16" descr="Free Icon | Calendar tool interface symbol for time administration and  organization">
              <a:extLst>
                <a:ext uri="{FF2B5EF4-FFF2-40B4-BE49-F238E27FC236}">
                  <a16:creationId xmlns:a16="http://schemas.microsoft.com/office/drawing/2014/main" id="{1B4C75FE-59EA-8446-98FF-811737DDA80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24744"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E931B23-B781-5543-BBC8-2945D3699E6A}"/>
                </a:ext>
              </a:extLst>
            </p:cNvPr>
            <p:cNvSpPr txBox="1"/>
            <p:nvPr/>
          </p:nvSpPr>
          <p:spPr>
            <a:xfrm>
              <a:off x="1124744" y="9616162"/>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Plan </a:t>
              </a:r>
            </a:p>
          </p:txBody>
        </p:sp>
        <p:pic>
          <p:nvPicPr>
            <p:cNvPr id="40" name="Picture 18" descr="Question mark - Free signs icons">
              <a:extLst>
                <a:ext uri="{FF2B5EF4-FFF2-40B4-BE49-F238E27FC236}">
                  <a16:creationId xmlns:a16="http://schemas.microsoft.com/office/drawing/2014/main" id="{364D75B0-CAF8-C740-BC83-776500F78254}"/>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85739"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4D7BB61-11CC-C44F-B336-42AF979D1C2D}"/>
                </a:ext>
              </a:extLst>
            </p:cNvPr>
            <p:cNvSpPr txBox="1"/>
            <p:nvPr/>
          </p:nvSpPr>
          <p:spPr>
            <a:xfrm>
              <a:off x="5237807" y="9589700"/>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Help </a:t>
              </a:r>
            </a:p>
          </p:txBody>
        </p:sp>
        <p:grpSp>
          <p:nvGrpSpPr>
            <p:cNvPr id="42" name="Group 41">
              <a:extLst>
                <a:ext uri="{FF2B5EF4-FFF2-40B4-BE49-F238E27FC236}">
                  <a16:creationId xmlns:a16="http://schemas.microsoft.com/office/drawing/2014/main" id="{DB206E2E-4EA1-9543-A89D-1F4ABEA9CB69}"/>
                </a:ext>
              </a:extLst>
            </p:cNvPr>
            <p:cNvGrpSpPr/>
            <p:nvPr/>
          </p:nvGrpSpPr>
          <p:grpSpPr>
            <a:xfrm>
              <a:off x="2944734" y="8474442"/>
              <a:ext cx="968531" cy="858484"/>
              <a:chOff x="2258183" y="6398772"/>
              <a:chExt cx="1170817" cy="1171470"/>
            </a:xfrm>
          </p:grpSpPr>
          <p:sp>
            <p:nvSpPr>
              <p:cNvPr id="44" name="Oval 43">
                <a:extLst>
                  <a:ext uri="{FF2B5EF4-FFF2-40B4-BE49-F238E27FC236}">
                    <a16:creationId xmlns:a16="http://schemas.microsoft.com/office/drawing/2014/main" id="{F894D0B7-A32D-D347-BDCA-B3A3DCE2DFC3}"/>
                  </a:ext>
                </a:extLst>
              </p:cNvPr>
              <p:cNvSpPr/>
              <p:nvPr/>
            </p:nvSpPr>
            <p:spPr>
              <a:xfrm>
                <a:off x="2258183" y="6398772"/>
                <a:ext cx="1170817" cy="1171470"/>
              </a:xfrm>
              <a:prstGeom prst="ellipse">
                <a:avLst/>
              </a:prstGeom>
              <a:ln w="38100">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45" name="Oval 44">
                <a:extLst>
                  <a:ext uri="{FF2B5EF4-FFF2-40B4-BE49-F238E27FC236}">
                    <a16:creationId xmlns:a16="http://schemas.microsoft.com/office/drawing/2014/main" id="{6E1BC558-18DE-AE40-8962-AAC6098C483E}"/>
                  </a:ext>
                </a:extLst>
              </p:cNvPr>
              <p:cNvSpPr/>
              <p:nvPr/>
            </p:nvSpPr>
            <p:spPr>
              <a:xfrm>
                <a:off x="2411028" y="6540231"/>
                <a:ext cx="873967" cy="8885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3" name="TextBox 42">
              <a:extLst>
                <a:ext uri="{FF2B5EF4-FFF2-40B4-BE49-F238E27FC236}">
                  <a16:creationId xmlns:a16="http://schemas.microsoft.com/office/drawing/2014/main" id="{A91E3A1E-5AD2-1F4E-BF2A-690C85F15922}"/>
                </a:ext>
              </a:extLst>
            </p:cNvPr>
            <p:cNvSpPr txBox="1"/>
            <p:nvPr/>
          </p:nvSpPr>
          <p:spPr>
            <a:xfrm>
              <a:off x="3049988" y="9395858"/>
              <a:ext cx="758024"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Guide </a:t>
              </a:r>
            </a:p>
          </p:txBody>
        </p:sp>
      </p:grpSp>
      <p:pic>
        <p:nvPicPr>
          <p:cNvPr id="46" name="Picture 45" descr="Shape&#10;&#10;Description automatically generated with low confidence">
            <a:extLst>
              <a:ext uri="{FF2B5EF4-FFF2-40B4-BE49-F238E27FC236}">
                <a16:creationId xmlns:a16="http://schemas.microsoft.com/office/drawing/2014/main" id="{21752BC3-CB8F-FD45-8318-EA9E23BE892B}"/>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ChalkSketch/>
                    </a14:imgEffect>
                  </a14:imgLayer>
                </a14:imgProps>
              </a:ext>
            </a:extLst>
          </a:blip>
          <a:stretch>
            <a:fillRect/>
          </a:stretch>
        </p:blipFill>
        <p:spPr>
          <a:xfrm>
            <a:off x="3159475" y="8649892"/>
            <a:ext cx="539050" cy="539050"/>
          </a:xfrm>
          <a:prstGeom prst="rect">
            <a:avLst/>
          </a:prstGeom>
        </p:spPr>
      </p:pic>
      <p:sp>
        <p:nvSpPr>
          <p:cNvPr id="26" name="Rectangle 25">
            <a:hlinkClick r:id="rId9" action="ppaction://hlinksldjump"/>
            <a:extLst>
              <a:ext uri="{FF2B5EF4-FFF2-40B4-BE49-F238E27FC236}">
                <a16:creationId xmlns:a16="http://schemas.microsoft.com/office/drawing/2014/main" id="{3312A5DB-DECE-664B-B914-5E00CFE15226}"/>
              </a:ext>
            </a:extLst>
          </p:cNvPr>
          <p:cNvSpPr/>
          <p:nvPr/>
        </p:nvSpPr>
        <p:spPr>
          <a:xfrm>
            <a:off x="-27384" y="-12753"/>
            <a:ext cx="6858000" cy="9906000"/>
          </a:xfrm>
          <a:prstGeom prst="rect">
            <a:avLst/>
          </a:prstGeom>
          <a:solidFill>
            <a:schemeClr val="tx1">
              <a:lumMod val="50000"/>
              <a:lumOff val="50000"/>
              <a:alpha val="84609"/>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60F4B548-1E32-C446-9ED1-63F87473FD69}"/>
              </a:ext>
            </a:extLst>
          </p:cNvPr>
          <p:cNvSpPr/>
          <p:nvPr/>
        </p:nvSpPr>
        <p:spPr>
          <a:xfrm>
            <a:off x="514350" y="573074"/>
            <a:ext cx="6010994" cy="689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2CEAC6D-92D2-2C40-9A5A-0D8691C90645}"/>
              </a:ext>
            </a:extLst>
          </p:cNvPr>
          <p:cNvSpPr txBox="1"/>
          <p:nvPr/>
        </p:nvSpPr>
        <p:spPr>
          <a:xfrm>
            <a:off x="740993" y="752692"/>
            <a:ext cx="2373676" cy="400110"/>
          </a:xfrm>
          <a:prstGeom prst="rect">
            <a:avLst/>
          </a:prstGeom>
          <a:noFill/>
        </p:spPr>
        <p:txBody>
          <a:bodyPr wrap="square" rtlCol="0">
            <a:spAutoFit/>
          </a:bodyPr>
          <a:lstStyle/>
          <a:p>
            <a:r>
              <a:rPr lang="en-GB" sz="2000" b="1" dirty="0">
                <a:latin typeface="Lora" panose="02000503000000020004" pitchFamily="2" charset="77"/>
                <a:ea typeface="Roboto" panose="02000000000000000000" pitchFamily="2" charset="0"/>
              </a:rPr>
              <a:t>Sign Up</a:t>
            </a:r>
          </a:p>
        </p:txBody>
      </p:sp>
      <p:sp>
        <p:nvSpPr>
          <p:cNvPr id="32" name="TextBox 31">
            <a:extLst>
              <a:ext uri="{FF2B5EF4-FFF2-40B4-BE49-F238E27FC236}">
                <a16:creationId xmlns:a16="http://schemas.microsoft.com/office/drawing/2014/main" id="{DAF6877E-D33A-5243-805B-0EB278A07743}"/>
              </a:ext>
            </a:extLst>
          </p:cNvPr>
          <p:cNvSpPr txBox="1"/>
          <p:nvPr/>
        </p:nvSpPr>
        <p:spPr>
          <a:xfrm>
            <a:off x="767792" y="1178750"/>
            <a:ext cx="5653306" cy="707886"/>
          </a:xfrm>
          <a:prstGeom prst="rect">
            <a:avLst/>
          </a:prstGeom>
          <a:noFill/>
        </p:spPr>
        <p:txBody>
          <a:bodyPr wrap="square" rtlCol="0">
            <a:spAutoFit/>
          </a:bodyPr>
          <a:lstStyle/>
          <a:p>
            <a:r>
              <a:rPr lang="en-GB" sz="2000" dirty="0">
                <a:latin typeface="Lora" panose="02000503000000020004" pitchFamily="2" charset="77"/>
                <a:ea typeface="Roboto" panose="02000000000000000000" pitchFamily="2" charset="0"/>
              </a:rPr>
              <a:t>All group members must stand in front of the camera</a:t>
            </a:r>
          </a:p>
        </p:txBody>
      </p:sp>
      <p:sp>
        <p:nvSpPr>
          <p:cNvPr id="47" name="Rectangle 46">
            <a:extLst>
              <a:ext uri="{FF2B5EF4-FFF2-40B4-BE49-F238E27FC236}">
                <a16:creationId xmlns:a16="http://schemas.microsoft.com/office/drawing/2014/main" id="{B6788F5D-E853-6047-86F7-7ED9CD56B4A9}"/>
              </a:ext>
            </a:extLst>
          </p:cNvPr>
          <p:cNvSpPr/>
          <p:nvPr/>
        </p:nvSpPr>
        <p:spPr>
          <a:xfrm>
            <a:off x="514350" y="2409010"/>
            <a:ext cx="6027758" cy="606543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 descr="Download Free png Cross Png Icon #216607 - Free Icons Library - DLPNG.com">
            <a:hlinkClick r:id="rId9" action="ppaction://hlinksldjump"/>
            <a:extLst>
              <a:ext uri="{FF2B5EF4-FFF2-40B4-BE49-F238E27FC236}">
                <a16:creationId xmlns:a16="http://schemas.microsoft.com/office/drawing/2014/main" id="{40FFE349-B9F6-3947-B747-9B4604119D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6024562" y="672804"/>
            <a:ext cx="381181" cy="38118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62681-flat-icons-face-computer-design-avatar-icon - GTI Armored Cars  Philippines">
            <a:extLst>
              <a:ext uri="{FF2B5EF4-FFF2-40B4-BE49-F238E27FC236}">
                <a16:creationId xmlns:a16="http://schemas.microsoft.com/office/drawing/2014/main" id="{5926B9F7-884B-2543-901B-DF8A159496D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5476" t="2382" r="-1769" b="-2382"/>
          <a:stretch/>
        </p:blipFill>
        <p:spPr bwMode="auto">
          <a:xfrm>
            <a:off x="959327" y="2841897"/>
            <a:ext cx="1243770" cy="187616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ani-Sebastian - Hot Print Design">
            <a:extLst>
              <a:ext uri="{FF2B5EF4-FFF2-40B4-BE49-F238E27FC236}">
                <a16:creationId xmlns:a16="http://schemas.microsoft.com/office/drawing/2014/main" id="{DF2A73C6-69F9-D44E-B694-56E6D061D1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78655" y="4940247"/>
            <a:ext cx="1942666" cy="194266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Download Free png Man Icon at GetDrawings | Free download - DLPNG.com">
            <a:extLst>
              <a:ext uri="{FF2B5EF4-FFF2-40B4-BE49-F238E27FC236}">
                <a16:creationId xmlns:a16="http://schemas.microsoft.com/office/drawing/2014/main" id="{98AD3698-372F-414E-BD51-1A3FF13CDD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1949" y="2703579"/>
            <a:ext cx="1972613" cy="1972613"/>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E1E14EAC-C3F3-C04E-AAAD-36B3AA666BC2}"/>
              </a:ext>
            </a:extLst>
          </p:cNvPr>
          <p:cNvSpPr/>
          <p:nvPr/>
        </p:nvSpPr>
        <p:spPr>
          <a:xfrm>
            <a:off x="926573" y="2755977"/>
            <a:ext cx="2068213" cy="2030827"/>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673B4DF5-3A7B-5644-9171-5DD701206E12}"/>
              </a:ext>
            </a:extLst>
          </p:cNvPr>
          <p:cNvSpPr/>
          <p:nvPr/>
        </p:nvSpPr>
        <p:spPr>
          <a:xfrm>
            <a:off x="3789040" y="2652404"/>
            <a:ext cx="2298303" cy="218142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77274EE6-9BCA-824B-B744-5C7D88F2C5E7}"/>
              </a:ext>
            </a:extLst>
          </p:cNvPr>
          <p:cNvSpPr/>
          <p:nvPr/>
        </p:nvSpPr>
        <p:spPr>
          <a:xfrm>
            <a:off x="1957854" y="4896758"/>
            <a:ext cx="2094095" cy="2030827"/>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0C11CB2-D58C-D94A-BCC6-7BA304BA5374}"/>
              </a:ext>
            </a:extLst>
          </p:cNvPr>
          <p:cNvSpPr txBox="1"/>
          <p:nvPr/>
        </p:nvSpPr>
        <p:spPr>
          <a:xfrm>
            <a:off x="2156746" y="7575321"/>
            <a:ext cx="2544509" cy="584775"/>
          </a:xfrm>
          <a:prstGeom prst="rect">
            <a:avLst/>
          </a:prstGeom>
          <a:noFill/>
        </p:spPr>
        <p:txBody>
          <a:bodyPr wrap="square" rtlCol="0">
            <a:spAutoFit/>
          </a:bodyPr>
          <a:lstStyle/>
          <a:p>
            <a:r>
              <a:rPr lang="en-GB" sz="1600" b="1" dirty="0">
                <a:solidFill>
                  <a:schemeClr val="bg1"/>
                </a:solidFill>
                <a:latin typeface="Lora" panose="02000503000000020004" pitchFamily="2" charset="77"/>
                <a:ea typeface="Roboto" panose="02000000000000000000" pitchFamily="2" charset="0"/>
              </a:rPr>
              <a:t>Please keep your face(s) within the frame</a:t>
            </a:r>
          </a:p>
        </p:txBody>
      </p:sp>
      <p:sp>
        <p:nvSpPr>
          <p:cNvPr id="54" name="TextBox 53">
            <a:extLst>
              <a:ext uri="{FF2B5EF4-FFF2-40B4-BE49-F238E27FC236}">
                <a16:creationId xmlns:a16="http://schemas.microsoft.com/office/drawing/2014/main" id="{41868D7A-FCF2-E44E-846F-CD666ADA5331}"/>
              </a:ext>
            </a:extLst>
          </p:cNvPr>
          <p:cNvSpPr txBox="1"/>
          <p:nvPr/>
        </p:nvSpPr>
        <p:spPr>
          <a:xfrm>
            <a:off x="5047467" y="7155813"/>
            <a:ext cx="4162425" cy="338554"/>
          </a:xfrm>
          <a:prstGeom prst="rect">
            <a:avLst/>
          </a:prstGeom>
          <a:noFill/>
        </p:spPr>
        <p:txBody>
          <a:bodyPr wrap="square" rtlCol="0">
            <a:spAutoFit/>
          </a:bodyPr>
          <a:lstStyle/>
          <a:p>
            <a:r>
              <a:rPr lang="en-GB" sz="1600" b="1" dirty="0">
                <a:solidFill>
                  <a:srgbClr val="C00000"/>
                </a:solidFill>
                <a:latin typeface="Lora" panose="02000503000000020004" pitchFamily="2" charset="77"/>
                <a:ea typeface="Roboto" panose="02000000000000000000" pitchFamily="2" charset="0"/>
              </a:rPr>
              <a:t>80%</a:t>
            </a:r>
          </a:p>
        </p:txBody>
      </p:sp>
      <p:graphicFrame>
        <p:nvGraphicFramePr>
          <p:cNvPr id="48" name="Diagram 47">
            <a:extLst>
              <a:ext uri="{FF2B5EF4-FFF2-40B4-BE49-F238E27FC236}">
                <a16:creationId xmlns:a16="http://schemas.microsoft.com/office/drawing/2014/main" id="{88809855-53AB-3747-8DF3-E529CA461D5C}"/>
              </a:ext>
            </a:extLst>
          </p:cNvPr>
          <p:cNvGraphicFramePr/>
          <p:nvPr/>
        </p:nvGraphicFramePr>
        <p:xfrm>
          <a:off x="476672" y="1448812"/>
          <a:ext cx="6048672" cy="163992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55" name="Picture 54">
            <a:extLst>
              <a:ext uri="{FF2B5EF4-FFF2-40B4-BE49-F238E27FC236}">
                <a16:creationId xmlns:a16="http://schemas.microsoft.com/office/drawing/2014/main" id="{7F57B221-9399-9D4B-B271-E9D283A4C25A}"/>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9821" b="89732" l="8442" r="89827">
                        <a14:foregroundMark x1="8442" y1="66518" x2="8442" y2="66518"/>
                      </a14:backgroundRemoval>
                    </a14:imgEffect>
                  </a14:imgLayer>
                </a14:imgProps>
              </a:ext>
            </a:extLst>
          </a:blip>
          <a:srcRect l="8274" t="41861" r="11233" b="17385"/>
          <a:stretch/>
        </p:blipFill>
        <p:spPr>
          <a:xfrm>
            <a:off x="1736141" y="7027258"/>
            <a:ext cx="3388278" cy="579680"/>
          </a:xfrm>
          <a:prstGeom prst="rect">
            <a:avLst/>
          </a:prstGeom>
        </p:spPr>
      </p:pic>
      <p:pic>
        <p:nvPicPr>
          <p:cNvPr id="56" name="Picture 6">
            <a:extLst>
              <a:ext uri="{FF2B5EF4-FFF2-40B4-BE49-F238E27FC236}">
                <a16:creationId xmlns:a16="http://schemas.microsoft.com/office/drawing/2014/main" id="{4F9C4868-2006-CB4E-B2E1-47E2471E0B1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6667" y="2566726"/>
            <a:ext cx="606057" cy="606057"/>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4C413CC0-9F28-9840-8C51-8650C6D4478C}"/>
              </a:ext>
            </a:extLst>
          </p:cNvPr>
          <p:cNvGrpSpPr/>
          <p:nvPr/>
        </p:nvGrpSpPr>
        <p:grpSpPr>
          <a:xfrm rot="10800000">
            <a:off x="152714" y="3218541"/>
            <a:ext cx="1128897" cy="832462"/>
            <a:chOff x="468800" y="3042583"/>
            <a:chExt cx="1128897" cy="832462"/>
          </a:xfrm>
        </p:grpSpPr>
        <p:pic>
          <p:nvPicPr>
            <p:cNvPr id="58" name="Picture 57">
              <a:extLst>
                <a:ext uri="{FF2B5EF4-FFF2-40B4-BE49-F238E27FC236}">
                  <a16:creationId xmlns:a16="http://schemas.microsoft.com/office/drawing/2014/main" id="{3250BAFF-6DEB-E744-8C1B-9CD9443B96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10000" b="90000" l="10000" r="90000">
                          <a14:foregroundMark x1="38577" y1="63636" x2="47753" y2="56061"/>
                          <a14:foregroundMark x1="48127" y1="58902" x2="62547" y2="56629"/>
                          <a14:foregroundMark x1="62547" y1="56629" x2="69663" y2="42235"/>
                          <a14:foregroundMark x1="69663" y1="42235" x2="69101" y2="28030"/>
                          <a14:foregroundMark x1="69101" y1="28030" x2="39513" y2="25758"/>
                          <a14:foregroundMark x1="39513" y1="25758" x2="25281" y2="29167"/>
                          <a14:foregroundMark x1="25281" y1="29167" x2="26217" y2="43750"/>
                          <a14:foregroundMark x1="26217" y1="43750" x2="39513" y2="53030"/>
                          <a14:foregroundMark x1="39513" y1="53030" x2="50936" y2="57008"/>
                          <a14:foregroundMark x1="25843" y1="29735" x2="58989" y2="43561"/>
                          <a14:foregroundMark x1="30712" y1="69318" x2="30712" y2="69318"/>
                        </a14:backgroundRemoval>
                      </a14:imgEffect>
                    </a14:imgLayer>
                  </a14:imgProps>
                </a:ext>
              </a:extLst>
            </a:blip>
            <a:srcRect l="19200" t="19915" r="23110" b="28775"/>
            <a:stretch/>
          </p:blipFill>
          <p:spPr>
            <a:xfrm>
              <a:off x="651061" y="3042583"/>
              <a:ext cx="946636" cy="832462"/>
            </a:xfrm>
            <a:prstGeom prst="rect">
              <a:avLst/>
            </a:prstGeom>
          </p:spPr>
        </p:pic>
        <p:sp>
          <p:nvSpPr>
            <p:cNvPr id="59" name="TextBox 58">
              <a:extLst>
                <a:ext uri="{FF2B5EF4-FFF2-40B4-BE49-F238E27FC236}">
                  <a16:creationId xmlns:a16="http://schemas.microsoft.com/office/drawing/2014/main" id="{F53D1D11-FB92-F745-B3BB-8BC454F56631}"/>
                </a:ext>
              </a:extLst>
            </p:cNvPr>
            <p:cNvSpPr txBox="1"/>
            <p:nvPr/>
          </p:nvSpPr>
          <p:spPr>
            <a:xfrm rot="10800000">
              <a:off x="468800" y="3162551"/>
              <a:ext cx="1036842" cy="461665"/>
            </a:xfrm>
            <a:prstGeom prst="rect">
              <a:avLst/>
            </a:prstGeom>
            <a:noFill/>
          </p:spPr>
          <p:txBody>
            <a:bodyPr wrap="square" rtlCol="0">
              <a:spAutoFit/>
            </a:bodyPr>
            <a:lstStyle/>
            <a:p>
              <a:r>
                <a:rPr lang="en-GB" sz="1200" dirty="0">
                  <a:solidFill>
                    <a:srgbClr val="FF0000"/>
                  </a:solidFill>
                  <a:latin typeface="Lora" panose="02000503000000020004" pitchFamily="2" charset="77"/>
                </a:rPr>
                <a:t>Shift to your left!</a:t>
              </a:r>
            </a:p>
          </p:txBody>
        </p:sp>
      </p:grpSp>
    </p:spTree>
    <p:extLst>
      <p:ext uri="{BB962C8B-B14F-4D97-AF65-F5344CB8AC3E}">
        <p14:creationId xmlns:p14="http://schemas.microsoft.com/office/powerpoint/2010/main" val="2528359725"/>
      </p:ext>
    </p:extLst>
  </p:cSld>
  <p:clrMapOvr>
    <a:masterClrMapping/>
  </p:clrMapOvr>
  <mc:AlternateContent xmlns:mc="http://schemas.openxmlformats.org/markup-compatibility/2006" xmlns:p14="http://schemas.microsoft.com/office/powerpoint/2010/main">
    <mc:Choice Requires="p14">
      <p:transition spd="slow" p14:dur="3500" advTm="3200"/>
    </mc:Choice>
    <mc:Fallback xmlns="">
      <p:transition spd="slow" advTm="32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E027-EB7D-B941-8428-C5C22EF7A709}"/>
              </a:ext>
            </a:extLst>
          </p:cNvPr>
          <p:cNvSpPr>
            <a:spLocks noGrp="1"/>
          </p:cNvSpPr>
          <p:nvPr>
            <p:ph type="ctrTitle" idx="4294967295"/>
          </p:nvPr>
        </p:nvSpPr>
        <p:spPr>
          <a:xfrm>
            <a:off x="514350" y="1621191"/>
            <a:ext cx="5829300" cy="3448756"/>
          </a:xfrm>
          <a:prstGeom prst="rect">
            <a:avLst/>
          </a:prstGeom>
        </p:spPr>
        <p:txBody>
          <a:bodyPr/>
          <a:lstStyle/>
          <a:p>
            <a:endParaRPr lang="en-GB" dirty="0"/>
          </a:p>
        </p:txBody>
      </p:sp>
      <p:sp>
        <p:nvSpPr>
          <p:cNvPr id="3" name="Subtitle 2">
            <a:extLst>
              <a:ext uri="{FF2B5EF4-FFF2-40B4-BE49-F238E27FC236}">
                <a16:creationId xmlns:a16="http://schemas.microsoft.com/office/drawing/2014/main" id="{3126721C-814C-CF45-8D57-B21EA45DF9F2}"/>
              </a:ext>
            </a:extLst>
          </p:cNvPr>
          <p:cNvSpPr>
            <a:spLocks noGrp="1"/>
          </p:cNvSpPr>
          <p:nvPr>
            <p:ph type="subTitle" idx="4294967295"/>
          </p:nvPr>
        </p:nvSpPr>
        <p:spPr>
          <a:xfrm>
            <a:off x="857250" y="5202944"/>
            <a:ext cx="5143500" cy="2391656"/>
          </a:xfrm>
          <a:prstGeom prst="rect">
            <a:avLst/>
          </a:prstGeom>
        </p:spPr>
        <p:txBody>
          <a:bodyPr/>
          <a:lstStyle/>
          <a:p>
            <a:endParaRPr lang="en-GB" dirty="0"/>
          </a:p>
        </p:txBody>
      </p:sp>
      <p:sp>
        <p:nvSpPr>
          <p:cNvPr id="6" name="Rectangle 5">
            <a:extLst>
              <a:ext uri="{FF2B5EF4-FFF2-40B4-BE49-F238E27FC236}">
                <a16:creationId xmlns:a16="http://schemas.microsoft.com/office/drawing/2014/main" id="{E2AEBB7C-0C25-6644-9592-24A978396DDC}"/>
              </a:ext>
            </a:extLst>
          </p:cNvPr>
          <p:cNvSpPr/>
          <p:nvPr/>
        </p:nvSpPr>
        <p:spPr>
          <a:xfrm>
            <a:off x="0" y="938784"/>
            <a:ext cx="6858000" cy="451104"/>
          </a:xfrm>
          <a:prstGeom prst="rect">
            <a:avLst/>
          </a:prstGeom>
          <a:solidFill>
            <a:schemeClr val="accent1">
              <a:alpha val="91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20A676F-6C43-304D-BBAC-4E0D048A3368}"/>
              </a:ext>
            </a:extLst>
          </p:cNvPr>
          <p:cNvSpPr txBox="1"/>
          <p:nvPr/>
        </p:nvSpPr>
        <p:spPr>
          <a:xfrm>
            <a:off x="1347787" y="997709"/>
            <a:ext cx="4162425"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Today’s Park Hours: 9.00 a.m. to 10.00pm</a:t>
            </a:r>
          </a:p>
        </p:txBody>
      </p:sp>
      <p:pic>
        <p:nvPicPr>
          <p:cNvPr id="6146" name="Picture 2">
            <a:extLst>
              <a:ext uri="{FF2B5EF4-FFF2-40B4-BE49-F238E27FC236}">
                <a16:creationId xmlns:a16="http://schemas.microsoft.com/office/drawing/2014/main" id="{A3E574B2-511F-494B-9181-93BD1AB3D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 y="1389887"/>
            <a:ext cx="6899910" cy="75773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2A916EE-AF2D-9242-A6B1-9C89DC6BC0F7}"/>
              </a:ext>
            </a:extLst>
          </p:cNvPr>
          <p:cNvSpPr/>
          <p:nvPr/>
        </p:nvSpPr>
        <p:spPr>
          <a:xfrm>
            <a:off x="-16764" y="1389885"/>
            <a:ext cx="6899910" cy="7577329"/>
          </a:xfrm>
          <a:prstGeom prst="rect">
            <a:avLst/>
          </a:prstGeom>
          <a:solidFill>
            <a:schemeClr val="tx1">
              <a:alpha val="296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869B7614-1459-4643-9A29-758522FFE1AC}"/>
              </a:ext>
            </a:extLst>
          </p:cNvPr>
          <p:cNvSpPr txBox="1"/>
          <p:nvPr/>
        </p:nvSpPr>
        <p:spPr>
          <a:xfrm>
            <a:off x="1368331" y="2091081"/>
            <a:ext cx="4112955" cy="1815882"/>
          </a:xfrm>
          <a:prstGeom prst="rect">
            <a:avLst/>
          </a:prstGeom>
          <a:noFill/>
        </p:spPr>
        <p:txBody>
          <a:bodyPr wrap="square" rtlCol="0">
            <a:spAutoFit/>
          </a:bodyPr>
          <a:lstStyle/>
          <a:p>
            <a:pPr algn="ctr"/>
            <a:r>
              <a:rPr lang="en-GB" sz="2400" dirty="0" err="1">
                <a:solidFill>
                  <a:schemeClr val="bg1"/>
                </a:solidFill>
                <a:latin typeface="Lora" panose="02000503000000020004" pitchFamily="2" charset="77"/>
              </a:rPr>
              <a:t>Multiversal</a:t>
            </a:r>
            <a:r>
              <a:rPr lang="en-GB" sz="2400" dirty="0">
                <a:solidFill>
                  <a:schemeClr val="bg1"/>
                </a:solidFill>
                <a:latin typeface="Lora" panose="02000503000000020004" pitchFamily="2" charset="77"/>
              </a:rPr>
              <a:t> Studios</a:t>
            </a:r>
          </a:p>
          <a:p>
            <a:pPr algn="ctr"/>
            <a:r>
              <a:rPr lang="en-GB" sz="4400" dirty="0">
                <a:solidFill>
                  <a:schemeClr val="bg1"/>
                </a:solidFill>
                <a:latin typeface="Lora" panose="02000503000000020004" pitchFamily="2" charset="77"/>
              </a:rPr>
              <a:t>Coachella Musical Night</a:t>
            </a:r>
          </a:p>
        </p:txBody>
      </p:sp>
      <p:sp>
        <p:nvSpPr>
          <p:cNvPr id="15" name="TextBox 14">
            <a:extLst>
              <a:ext uri="{FF2B5EF4-FFF2-40B4-BE49-F238E27FC236}">
                <a16:creationId xmlns:a16="http://schemas.microsoft.com/office/drawing/2014/main" id="{71ADECF9-7595-374E-9CEF-F91EBE6EDDA0}"/>
              </a:ext>
            </a:extLst>
          </p:cNvPr>
          <p:cNvSpPr txBox="1"/>
          <p:nvPr/>
        </p:nvSpPr>
        <p:spPr>
          <a:xfrm>
            <a:off x="1279245" y="3737687"/>
            <a:ext cx="4112955" cy="338554"/>
          </a:xfrm>
          <a:prstGeom prst="rect">
            <a:avLst/>
          </a:prstGeom>
          <a:noFill/>
        </p:spPr>
        <p:txBody>
          <a:bodyPr wrap="square" rtlCol="0">
            <a:spAutoFit/>
          </a:bodyPr>
          <a:lstStyle/>
          <a:p>
            <a:pPr algn="ctr"/>
            <a:r>
              <a:rPr lang="en-GB" sz="1600" dirty="0">
                <a:solidFill>
                  <a:schemeClr val="bg1"/>
                </a:solidFill>
                <a:latin typeface="Lora" panose="02000503000000020004" pitchFamily="2" charset="77"/>
              </a:rPr>
              <a:t>~Music &amp; Arts Festival~ </a:t>
            </a:r>
          </a:p>
        </p:txBody>
      </p:sp>
      <p:sp>
        <p:nvSpPr>
          <p:cNvPr id="33" name="Oval 32">
            <a:extLst>
              <a:ext uri="{FF2B5EF4-FFF2-40B4-BE49-F238E27FC236}">
                <a16:creationId xmlns:a16="http://schemas.microsoft.com/office/drawing/2014/main" id="{7DFE2EA2-CE09-BB4C-8A80-DDD94DB8CD18}"/>
              </a:ext>
            </a:extLst>
          </p:cNvPr>
          <p:cNvSpPr/>
          <p:nvPr/>
        </p:nvSpPr>
        <p:spPr>
          <a:xfrm>
            <a:off x="3005488" y="8121352"/>
            <a:ext cx="221226" cy="19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42C2338-B340-2E42-B771-C28210F847CC}"/>
              </a:ext>
            </a:extLst>
          </p:cNvPr>
          <p:cNvSpPr/>
          <p:nvPr/>
        </p:nvSpPr>
        <p:spPr>
          <a:xfrm>
            <a:off x="3318387" y="812135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873A7053-D62A-D44F-A972-B5668FAB9229}"/>
              </a:ext>
            </a:extLst>
          </p:cNvPr>
          <p:cNvSpPr/>
          <p:nvPr/>
        </p:nvSpPr>
        <p:spPr>
          <a:xfrm>
            <a:off x="3631287" y="8121352"/>
            <a:ext cx="221226" cy="19172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6" name="Group 35">
            <a:extLst>
              <a:ext uri="{FF2B5EF4-FFF2-40B4-BE49-F238E27FC236}">
                <a16:creationId xmlns:a16="http://schemas.microsoft.com/office/drawing/2014/main" id="{58F8C25D-9F11-7345-8F08-92150EF93CE6}"/>
              </a:ext>
            </a:extLst>
          </p:cNvPr>
          <p:cNvGrpSpPr/>
          <p:nvPr/>
        </p:nvGrpSpPr>
        <p:grpSpPr>
          <a:xfrm>
            <a:off x="-16764" y="8474442"/>
            <a:ext cx="6883146" cy="1480274"/>
            <a:chOff x="-16764" y="8474442"/>
            <a:chExt cx="6883146" cy="1480274"/>
          </a:xfrm>
        </p:grpSpPr>
        <p:sp>
          <p:nvSpPr>
            <p:cNvPr id="37" name="Rectangle 36">
              <a:extLst>
                <a:ext uri="{FF2B5EF4-FFF2-40B4-BE49-F238E27FC236}">
                  <a16:creationId xmlns:a16="http://schemas.microsoft.com/office/drawing/2014/main" id="{F870A649-9EC4-344A-9B0F-C98916789C00}"/>
                </a:ext>
              </a:extLst>
            </p:cNvPr>
            <p:cNvSpPr/>
            <p:nvPr/>
          </p:nvSpPr>
          <p:spPr>
            <a:xfrm>
              <a:off x="-16764" y="8908291"/>
              <a:ext cx="6883146" cy="9977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Picture 16" descr="Free Icon | Calendar tool interface symbol for time administration and  organization">
              <a:extLst>
                <a:ext uri="{FF2B5EF4-FFF2-40B4-BE49-F238E27FC236}">
                  <a16:creationId xmlns:a16="http://schemas.microsoft.com/office/drawing/2014/main" id="{1B4C75FE-59EA-8446-98FF-811737DDA80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24744"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E931B23-B781-5543-BBC8-2945D3699E6A}"/>
                </a:ext>
              </a:extLst>
            </p:cNvPr>
            <p:cNvSpPr txBox="1"/>
            <p:nvPr/>
          </p:nvSpPr>
          <p:spPr>
            <a:xfrm>
              <a:off x="1124744" y="9616162"/>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Plan </a:t>
              </a:r>
            </a:p>
          </p:txBody>
        </p:sp>
        <p:pic>
          <p:nvPicPr>
            <p:cNvPr id="40" name="Picture 18" descr="Question mark - Free signs icons">
              <a:extLst>
                <a:ext uri="{FF2B5EF4-FFF2-40B4-BE49-F238E27FC236}">
                  <a16:creationId xmlns:a16="http://schemas.microsoft.com/office/drawing/2014/main" id="{364D75B0-CAF8-C740-BC83-776500F78254}"/>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85739" y="8967216"/>
              <a:ext cx="648946" cy="64894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4D7BB61-11CC-C44F-B336-42AF979D1C2D}"/>
                </a:ext>
              </a:extLst>
            </p:cNvPr>
            <p:cNvSpPr txBox="1"/>
            <p:nvPr/>
          </p:nvSpPr>
          <p:spPr>
            <a:xfrm>
              <a:off x="5237807" y="9589700"/>
              <a:ext cx="704677"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Help </a:t>
              </a:r>
            </a:p>
          </p:txBody>
        </p:sp>
        <p:grpSp>
          <p:nvGrpSpPr>
            <p:cNvPr id="42" name="Group 41">
              <a:extLst>
                <a:ext uri="{FF2B5EF4-FFF2-40B4-BE49-F238E27FC236}">
                  <a16:creationId xmlns:a16="http://schemas.microsoft.com/office/drawing/2014/main" id="{DB206E2E-4EA1-9543-A89D-1F4ABEA9CB69}"/>
                </a:ext>
              </a:extLst>
            </p:cNvPr>
            <p:cNvGrpSpPr/>
            <p:nvPr/>
          </p:nvGrpSpPr>
          <p:grpSpPr>
            <a:xfrm>
              <a:off x="2944734" y="8474442"/>
              <a:ext cx="968531" cy="858484"/>
              <a:chOff x="2258183" y="6398772"/>
              <a:chExt cx="1170817" cy="1171470"/>
            </a:xfrm>
          </p:grpSpPr>
          <p:sp>
            <p:nvSpPr>
              <p:cNvPr id="44" name="Oval 43">
                <a:extLst>
                  <a:ext uri="{FF2B5EF4-FFF2-40B4-BE49-F238E27FC236}">
                    <a16:creationId xmlns:a16="http://schemas.microsoft.com/office/drawing/2014/main" id="{F894D0B7-A32D-D347-BDCA-B3A3DCE2DFC3}"/>
                  </a:ext>
                </a:extLst>
              </p:cNvPr>
              <p:cNvSpPr/>
              <p:nvPr/>
            </p:nvSpPr>
            <p:spPr>
              <a:xfrm>
                <a:off x="2258183" y="6398772"/>
                <a:ext cx="1170817" cy="1171470"/>
              </a:xfrm>
              <a:prstGeom prst="ellipse">
                <a:avLst/>
              </a:prstGeom>
              <a:ln w="38100">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45" name="Oval 44">
                <a:extLst>
                  <a:ext uri="{FF2B5EF4-FFF2-40B4-BE49-F238E27FC236}">
                    <a16:creationId xmlns:a16="http://schemas.microsoft.com/office/drawing/2014/main" id="{6E1BC558-18DE-AE40-8962-AAC6098C483E}"/>
                  </a:ext>
                </a:extLst>
              </p:cNvPr>
              <p:cNvSpPr/>
              <p:nvPr/>
            </p:nvSpPr>
            <p:spPr>
              <a:xfrm>
                <a:off x="2411028" y="6540231"/>
                <a:ext cx="873967" cy="8885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3" name="TextBox 42">
              <a:extLst>
                <a:ext uri="{FF2B5EF4-FFF2-40B4-BE49-F238E27FC236}">
                  <a16:creationId xmlns:a16="http://schemas.microsoft.com/office/drawing/2014/main" id="{A91E3A1E-5AD2-1F4E-BF2A-690C85F15922}"/>
                </a:ext>
              </a:extLst>
            </p:cNvPr>
            <p:cNvSpPr txBox="1"/>
            <p:nvPr/>
          </p:nvSpPr>
          <p:spPr>
            <a:xfrm>
              <a:off x="3049988" y="9395858"/>
              <a:ext cx="758024" cy="338554"/>
            </a:xfrm>
            <a:prstGeom prst="rect">
              <a:avLst/>
            </a:prstGeom>
            <a:noFill/>
          </p:spPr>
          <p:txBody>
            <a:bodyPr wrap="square" rtlCol="0">
              <a:spAutoFit/>
            </a:bodyPr>
            <a:lstStyle/>
            <a:p>
              <a:r>
                <a:rPr lang="en-GB" sz="1600" dirty="0">
                  <a:solidFill>
                    <a:schemeClr val="bg1"/>
                  </a:solidFill>
                  <a:latin typeface="Lora" panose="02000503000000020004" pitchFamily="2" charset="77"/>
                </a:rPr>
                <a:t>Guide </a:t>
              </a:r>
            </a:p>
          </p:txBody>
        </p:sp>
      </p:grpSp>
      <p:pic>
        <p:nvPicPr>
          <p:cNvPr id="46" name="Picture 45" descr="Shape&#10;&#10;Description automatically generated with low confidence">
            <a:extLst>
              <a:ext uri="{FF2B5EF4-FFF2-40B4-BE49-F238E27FC236}">
                <a16:creationId xmlns:a16="http://schemas.microsoft.com/office/drawing/2014/main" id="{21752BC3-CB8F-FD45-8318-EA9E23BE892B}"/>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ChalkSketch/>
                    </a14:imgEffect>
                  </a14:imgLayer>
                </a14:imgProps>
              </a:ext>
            </a:extLst>
          </a:blip>
          <a:stretch>
            <a:fillRect/>
          </a:stretch>
        </p:blipFill>
        <p:spPr>
          <a:xfrm>
            <a:off x="3159475" y="8649892"/>
            <a:ext cx="539050" cy="539050"/>
          </a:xfrm>
          <a:prstGeom prst="rect">
            <a:avLst/>
          </a:prstGeom>
        </p:spPr>
      </p:pic>
      <p:sp>
        <p:nvSpPr>
          <p:cNvPr id="26" name="Rectangle 25">
            <a:hlinkClick r:id="rId9" action="ppaction://hlinksldjump"/>
            <a:extLst>
              <a:ext uri="{FF2B5EF4-FFF2-40B4-BE49-F238E27FC236}">
                <a16:creationId xmlns:a16="http://schemas.microsoft.com/office/drawing/2014/main" id="{3312A5DB-DECE-664B-B914-5E00CFE15226}"/>
              </a:ext>
            </a:extLst>
          </p:cNvPr>
          <p:cNvSpPr/>
          <p:nvPr/>
        </p:nvSpPr>
        <p:spPr>
          <a:xfrm>
            <a:off x="0" y="0"/>
            <a:ext cx="6858000" cy="9906000"/>
          </a:xfrm>
          <a:prstGeom prst="rect">
            <a:avLst/>
          </a:prstGeom>
          <a:solidFill>
            <a:schemeClr val="tx1">
              <a:lumMod val="50000"/>
              <a:lumOff val="50000"/>
              <a:alpha val="84609"/>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60F4B548-1E32-C446-9ED1-63F87473FD69}"/>
              </a:ext>
            </a:extLst>
          </p:cNvPr>
          <p:cNvSpPr/>
          <p:nvPr/>
        </p:nvSpPr>
        <p:spPr>
          <a:xfrm>
            <a:off x="514350" y="573074"/>
            <a:ext cx="6010994" cy="689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2CEAC6D-92D2-2C40-9A5A-0D8691C90645}"/>
              </a:ext>
            </a:extLst>
          </p:cNvPr>
          <p:cNvSpPr txBox="1"/>
          <p:nvPr/>
        </p:nvSpPr>
        <p:spPr>
          <a:xfrm>
            <a:off x="740993" y="752692"/>
            <a:ext cx="2373676" cy="400110"/>
          </a:xfrm>
          <a:prstGeom prst="rect">
            <a:avLst/>
          </a:prstGeom>
          <a:noFill/>
        </p:spPr>
        <p:txBody>
          <a:bodyPr wrap="square" rtlCol="0">
            <a:spAutoFit/>
          </a:bodyPr>
          <a:lstStyle/>
          <a:p>
            <a:r>
              <a:rPr lang="en-GB" sz="2000" b="1" dirty="0">
                <a:latin typeface="Lora" panose="02000503000000020004" pitchFamily="2" charset="77"/>
                <a:ea typeface="Roboto" panose="02000000000000000000" pitchFamily="2" charset="0"/>
              </a:rPr>
              <a:t>Sign Up</a:t>
            </a:r>
          </a:p>
        </p:txBody>
      </p:sp>
      <p:sp>
        <p:nvSpPr>
          <p:cNvPr id="32" name="TextBox 31">
            <a:extLst>
              <a:ext uri="{FF2B5EF4-FFF2-40B4-BE49-F238E27FC236}">
                <a16:creationId xmlns:a16="http://schemas.microsoft.com/office/drawing/2014/main" id="{DAF6877E-D33A-5243-805B-0EB278A07743}"/>
              </a:ext>
            </a:extLst>
          </p:cNvPr>
          <p:cNvSpPr txBox="1"/>
          <p:nvPr/>
        </p:nvSpPr>
        <p:spPr>
          <a:xfrm>
            <a:off x="767792" y="1178750"/>
            <a:ext cx="5653306" cy="400110"/>
          </a:xfrm>
          <a:prstGeom prst="rect">
            <a:avLst/>
          </a:prstGeom>
          <a:noFill/>
        </p:spPr>
        <p:txBody>
          <a:bodyPr wrap="square" rtlCol="0">
            <a:spAutoFit/>
          </a:bodyPr>
          <a:lstStyle/>
          <a:p>
            <a:r>
              <a:rPr lang="en-GB" sz="2000" dirty="0">
                <a:latin typeface="Lora" panose="02000503000000020004" pitchFamily="2" charset="77"/>
                <a:ea typeface="Roboto" panose="02000000000000000000" pitchFamily="2" charset="0"/>
              </a:rPr>
              <a:t>Successfully Registered!</a:t>
            </a:r>
          </a:p>
        </p:txBody>
      </p:sp>
      <p:sp>
        <p:nvSpPr>
          <p:cNvPr id="47" name="Rectangle 46">
            <a:extLst>
              <a:ext uri="{FF2B5EF4-FFF2-40B4-BE49-F238E27FC236}">
                <a16:creationId xmlns:a16="http://schemas.microsoft.com/office/drawing/2014/main" id="{B6788F5D-E853-6047-86F7-7ED9CD56B4A9}"/>
              </a:ext>
            </a:extLst>
          </p:cNvPr>
          <p:cNvSpPr/>
          <p:nvPr/>
        </p:nvSpPr>
        <p:spPr>
          <a:xfrm>
            <a:off x="514350" y="2409010"/>
            <a:ext cx="6027758" cy="606543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 descr="Download Free png Cross Png Icon #216607 - Free Icons Library - DLPNG.com">
            <a:hlinkClick r:id="rId10" action="ppaction://hlinksldjump"/>
            <a:extLst>
              <a:ext uri="{FF2B5EF4-FFF2-40B4-BE49-F238E27FC236}">
                <a16:creationId xmlns:a16="http://schemas.microsoft.com/office/drawing/2014/main" id="{40FFE349-B9F6-3947-B747-9B4604119D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6024562" y="672804"/>
            <a:ext cx="381181" cy="38118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62681-flat-icons-face-computer-design-avatar-icon - GTI Armored Cars  Philippines">
            <a:extLst>
              <a:ext uri="{FF2B5EF4-FFF2-40B4-BE49-F238E27FC236}">
                <a16:creationId xmlns:a16="http://schemas.microsoft.com/office/drawing/2014/main" id="{5926B9F7-884B-2543-901B-DF8A159496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4914" y="2800024"/>
            <a:ext cx="1876168" cy="187616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ani-Sebastian - Hot Print Design">
            <a:extLst>
              <a:ext uri="{FF2B5EF4-FFF2-40B4-BE49-F238E27FC236}">
                <a16:creationId xmlns:a16="http://schemas.microsoft.com/office/drawing/2014/main" id="{DF2A73C6-69F9-D44E-B694-56E6D061D1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78655" y="4940247"/>
            <a:ext cx="1942666" cy="194266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Download Free png Man Icon at GetDrawings | Free download - DLPNG.com">
            <a:extLst>
              <a:ext uri="{FF2B5EF4-FFF2-40B4-BE49-F238E27FC236}">
                <a16:creationId xmlns:a16="http://schemas.microsoft.com/office/drawing/2014/main" id="{98AD3698-372F-414E-BD51-1A3FF13CDD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51949" y="2703579"/>
            <a:ext cx="1972613" cy="1972613"/>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E1E14EAC-C3F3-C04E-AAAD-36B3AA666BC2}"/>
              </a:ext>
            </a:extLst>
          </p:cNvPr>
          <p:cNvSpPr/>
          <p:nvPr/>
        </p:nvSpPr>
        <p:spPr>
          <a:xfrm>
            <a:off x="926573" y="2755977"/>
            <a:ext cx="2068213" cy="2030827"/>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673B4DF5-3A7B-5644-9171-5DD701206E12}"/>
              </a:ext>
            </a:extLst>
          </p:cNvPr>
          <p:cNvSpPr/>
          <p:nvPr/>
        </p:nvSpPr>
        <p:spPr>
          <a:xfrm>
            <a:off x="3789040" y="2652404"/>
            <a:ext cx="2298303" cy="218142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77274EE6-9BCA-824B-B744-5C7D88F2C5E7}"/>
              </a:ext>
            </a:extLst>
          </p:cNvPr>
          <p:cNvSpPr/>
          <p:nvPr/>
        </p:nvSpPr>
        <p:spPr>
          <a:xfrm>
            <a:off x="1957854" y="4896758"/>
            <a:ext cx="2094095" cy="2030827"/>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0B4233C5-3DAD-F548-B2AF-EA90DC6C0E88}"/>
              </a:ext>
            </a:extLst>
          </p:cNvPr>
          <p:cNvSpPr/>
          <p:nvPr/>
        </p:nvSpPr>
        <p:spPr>
          <a:xfrm>
            <a:off x="4067097" y="775776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bg1"/>
                </a:solidFill>
              </a:ln>
            </a:endParaRPr>
          </a:p>
        </p:txBody>
      </p:sp>
      <p:sp>
        <p:nvSpPr>
          <p:cNvPr id="55" name="Rectangle 54">
            <a:extLst>
              <a:ext uri="{FF2B5EF4-FFF2-40B4-BE49-F238E27FC236}">
                <a16:creationId xmlns:a16="http://schemas.microsoft.com/office/drawing/2014/main" id="{A9F32F22-90F1-774A-8764-C96CC33FE4A0}"/>
              </a:ext>
            </a:extLst>
          </p:cNvPr>
          <p:cNvSpPr/>
          <p:nvPr/>
        </p:nvSpPr>
        <p:spPr>
          <a:xfrm>
            <a:off x="5335227" y="7757760"/>
            <a:ext cx="1050029" cy="512265"/>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bg1"/>
                </a:solidFill>
              </a:ln>
            </a:endParaRPr>
          </a:p>
        </p:txBody>
      </p:sp>
      <p:pic>
        <p:nvPicPr>
          <p:cNvPr id="56" name="Picture 6" descr="Plus sign - Free signs icons">
            <a:extLst>
              <a:ext uri="{FF2B5EF4-FFF2-40B4-BE49-F238E27FC236}">
                <a16:creationId xmlns:a16="http://schemas.microsoft.com/office/drawing/2014/main" id="{231845AC-AAB3-2847-BAA0-B251A693232F}"/>
              </a:ext>
            </a:extLst>
          </p:cNvPr>
          <p:cNvPicPr>
            <a:picLocks noChangeAspect="1" noChangeArrowheads="1"/>
          </p:cNvPicPr>
          <p:nvPr/>
        </p:nvPicPr>
        <p:blipFill>
          <a:blip r:embed="rId15">
            <a:lum bright="70000" contrast="-70000"/>
            <a:extLst>
              <a:ext uri="{BEBA8EAE-BF5A-486C-A8C5-ECC9F3942E4B}">
                <a14:imgProps xmlns:a14="http://schemas.microsoft.com/office/drawing/2010/main">
                  <a14:imgLayer r:embed="rId1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4481734" y="7825039"/>
            <a:ext cx="220753" cy="22075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CE52821B-4EAE-D546-9592-1475E9673C97}"/>
              </a:ext>
            </a:extLst>
          </p:cNvPr>
          <p:cNvSpPr txBox="1"/>
          <p:nvPr/>
        </p:nvSpPr>
        <p:spPr>
          <a:xfrm>
            <a:off x="4196119" y="8034798"/>
            <a:ext cx="791982"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Add more</a:t>
            </a:r>
          </a:p>
        </p:txBody>
      </p:sp>
      <p:sp>
        <p:nvSpPr>
          <p:cNvPr id="58" name="TextBox 57">
            <a:extLst>
              <a:ext uri="{FF2B5EF4-FFF2-40B4-BE49-F238E27FC236}">
                <a16:creationId xmlns:a16="http://schemas.microsoft.com/office/drawing/2014/main" id="{DDFE2BB1-D8E5-2649-91DF-FB6574430153}"/>
              </a:ext>
            </a:extLst>
          </p:cNvPr>
          <p:cNvSpPr txBox="1"/>
          <p:nvPr/>
        </p:nvSpPr>
        <p:spPr>
          <a:xfrm>
            <a:off x="5185739" y="8045792"/>
            <a:ext cx="1339605" cy="246221"/>
          </a:xfrm>
          <a:prstGeom prst="rect">
            <a:avLst/>
          </a:prstGeom>
          <a:noFill/>
        </p:spPr>
        <p:txBody>
          <a:bodyPr wrap="square" rtlCol="0">
            <a:spAutoFit/>
          </a:bodyPr>
          <a:lstStyle/>
          <a:p>
            <a:pPr algn="ctr"/>
            <a:r>
              <a:rPr lang="en-GB" sz="1000" i="1" dirty="0">
                <a:solidFill>
                  <a:schemeClr val="bg1"/>
                </a:solidFill>
                <a:latin typeface="Lora" panose="02000503000000020004" pitchFamily="2" charset="77"/>
                <a:ea typeface="Roboto" panose="02000000000000000000" pitchFamily="2" charset="0"/>
              </a:rPr>
              <a:t>Begin Exploring</a:t>
            </a:r>
          </a:p>
        </p:txBody>
      </p:sp>
      <p:pic>
        <p:nvPicPr>
          <p:cNvPr id="17410" name="Picture 2" descr="Free Icon | Move to next">
            <a:extLst>
              <a:ext uri="{FF2B5EF4-FFF2-40B4-BE49-F238E27FC236}">
                <a16:creationId xmlns:a16="http://schemas.microsoft.com/office/drawing/2014/main" id="{A6A26FC6-508F-F740-8FC0-F4BC007621E2}"/>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flipV="1">
            <a:off x="5733256" y="7833320"/>
            <a:ext cx="228985" cy="2289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3" name="Diagram 52">
            <a:extLst>
              <a:ext uri="{FF2B5EF4-FFF2-40B4-BE49-F238E27FC236}">
                <a16:creationId xmlns:a16="http://schemas.microsoft.com/office/drawing/2014/main" id="{80A64A47-F24B-644D-AEFA-3138586FDB0B}"/>
              </a:ext>
            </a:extLst>
          </p:cNvPr>
          <p:cNvGraphicFramePr/>
          <p:nvPr/>
        </p:nvGraphicFramePr>
        <p:xfrm>
          <a:off x="476672" y="1448812"/>
          <a:ext cx="6048672" cy="1639929"/>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54" name="TextBox 53">
            <a:extLst>
              <a:ext uri="{FF2B5EF4-FFF2-40B4-BE49-F238E27FC236}">
                <a16:creationId xmlns:a16="http://schemas.microsoft.com/office/drawing/2014/main" id="{3D769CCD-BB3B-D947-ABC7-9AB045C88642}"/>
              </a:ext>
            </a:extLst>
          </p:cNvPr>
          <p:cNvSpPr txBox="1"/>
          <p:nvPr/>
        </p:nvSpPr>
        <p:spPr>
          <a:xfrm>
            <a:off x="2681144" y="7575321"/>
            <a:ext cx="1495712" cy="338554"/>
          </a:xfrm>
          <a:prstGeom prst="rect">
            <a:avLst/>
          </a:prstGeom>
          <a:noFill/>
        </p:spPr>
        <p:txBody>
          <a:bodyPr wrap="square" rtlCol="0">
            <a:spAutoFit/>
          </a:bodyPr>
          <a:lstStyle/>
          <a:p>
            <a:r>
              <a:rPr lang="en-GB" sz="1600" b="1" dirty="0">
                <a:solidFill>
                  <a:schemeClr val="bg1"/>
                </a:solidFill>
                <a:latin typeface="Lora" panose="02000503000000020004" pitchFamily="2" charset="77"/>
                <a:ea typeface="Roboto" panose="02000000000000000000" pitchFamily="2" charset="0"/>
              </a:rPr>
              <a:t>Registered…</a:t>
            </a:r>
          </a:p>
        </p:txBody>
      </p:sp>
      <p:sp>
        <p:nvSpPr>
          <p:cNvPr id="59" name="TextBox 58">
            <a:extLst>
              <a:ext uri="{FF2B5EF4-FFF2-40B4-BE49-F238E27FC236}">
                <a16:creationId xmlns:a16="http://schemas.microsoft.com/office/drawing/2014/main" id="{A3111788-0EE2-C648-9EA5-41588BE77DBF}"/>
              </a:ext>
            </a:extLst>
          </p:cNvPr>
          <p:cNvSpPr txBox="1"/>
          <p:nvPr/>
        </p:nvSpPr>
        <p:spPr>
          <a:xfrm>
            <a:off x="5047467" y="7155813"/>
            <a:ext cx="4162425" cy="338554"/>
          </a:xfrm>
          <a:prstGeom prst="rect">
            <a:avLst/>
          </a:prstGeom>
          <a:noFill/>
        </p:spPr>
        <p:txBody>
          <a:bodyPr wrap="square" rtlCol="0">
            <a:spAutoFit/>
          </a:bodyPr>
          <a:lstStyle/>
          <a:p>
            <a:r>
              <a:rPr lang="en-GB" sz="1600" b="1" dirty="0">
                <a:solidFill>
                  <a:srgbClr val="C00000"/>
                </a:solidFill>
                <a:latin typeface="Lora" panose="02000503000000020004" pitchFamily="2" charset="77"/>
                <a:ea typeface="Roboto" panose="02000000000000000000" pitchFamily="2" charset="0"/>
              </a:rPr>
              <a:t>99%</a:t>
            </a:r>
          </a:p>
        </p:txBody>
      </p:sp>
      <p:pic>
        <p:nvPicPr>
          <p:cNvPr id="5" name="Picture 4">
            <a:extLst>
              <a:ext uri="{FF2B5EF4-FFF2-40B4-BE49-F238E27FC236}">
                <a16:creationId xmlns:a16="http://schemas.microsoft.com/office/drawing/2014/main" id="{0209C481-E465-554B-82AC-55D806A70A0F}"/>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9677" b="89785" l="7627" r="89831">
                        <a14:foregroundMark x1="7627" y1="52151" x2="7627" y2="52151"/>
                      </a14:backgroundRemoval>
                    </a14:imgEffect>
                  </a14:imgLayer>
                </a14:imgProps>
              </a:ext>
            </a:extLst>
          </a:blip>
          <a:srcRect b="29577"/>
          <a:stretch/>
        </p:blipFill>
        <p:spPr>
          <a:xfrm>
            <a:off x="1274385" y="6732561"/>
            <a:ext cx="4309231" cy="831766"/>
          </a:xfrm>
          <a:prstGeom prst="rect">
            <a:avLst/>
          </a:prstGeom>
        </p:spPr>
      </p:pic>
      <p:sp>
        <p:nvSpPr>
          <p:cNvPr id="60" name="Rectangle 59">
            <a:hlinkClick r:id="rId26" action="ppaction://hlinksldjump"/>
            <a:extLst>
              <a:ext uri="{FF2B5EF4-FFF2-40B4-BE49-F238E27FC236}">
                <a16:creationId xmlns:a16="http://schemas.microsoft.com/office/drawing/2014/main" id="{A2DEE88C-44BF-CA40-BFE2-6E048FEBE9DE}"/>
              </a:ext>
            </a:extLst>
          </p:cNvPr>
          <p:cNvSpPr/>
          <p:nvPr/>
        </p:nvSpPr>
        <p:spPr>
          <a:xfrm>
            <a:off x="3851729" y="7617949"/>
            <a:ext cx="1394761"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a:hlinkClick r:id="rId10" action="ppaction://hlinksldjump"/>
            <a:extLst>
              <a:ext uri="{FF2B5EF4-FFF2-40B4-BE49-F238E27FC236}">
                <a16:creationId xmlns:a16="http://schemas.microsoft.com/office/drawing/2014/main" id="{882EA45A-6C9C-FF47-9AD4-A5C17D60A10A}"/>
              </a:ext>
            </a:extLst>
          </p:cNvPr>
          <p:cNvSpPr/>
          <p:nvPr/>
        </p:nvSpPr>
        <p:spPr>
          <a:xfrm>
            <a:off x="5185025" y="7560847"/>
            <a:ext cx="1394761" cy="93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12352156"/>
      </p:ext>
    </p:extLst>
  </p:cSld>
  <p:clrMapOvr>
    <a:masterClrMapping/>
  </p:clrMapOvr>
  <mc:AlternateContent xmlns:mc="http://schemas.openxmlformats.org/markup-compatibility/2006" xmlns:p14="http://schemas.microsoft.com/office/powerpoint/2010/main">
    <mc:Choice Requires="p14">
      <p:transition spd="slow" p14:dur="5000" advTm="6000"/>
    </mc:Choice>
    <mc:Fallback xmlns="">
      <p:transition spd="slow" advTm="6000"/>
    </mc:Fallback>
  </mc:AlternateContent>
</p:sld>
</file>

<file path=ppt/theme/theme1.xml><?xml version="1.0" encoding="utf-8"?>
<a:theme xmlns:a="http://schemas.openxmlformats.org/drawingml/2006/main" name="Office Theme">
  <a:themeElements>
    <a:clrScheme name="Custom 1">
      <a:dk1>
        <a:srgbClr val="000000"/>
      </a:dk1>
      <a:lt1>
        <a:srgbClr val="FFFFFF"/>
      </a:lt1>
      <a:dk2>
        <a:srgbClr val="121E4E"/>
      </a:dk2>
      <a:lt2>
        <a:srgbClr val="334CC1"/>
      </a:lt2>
      <a:accent1>
        <a:srgbClr val="7285DB"/>
      </a:accent1>
      <a:accent2>
        <a:srgbClr val="E43B83"/>
      </a:accent2>
      <a:accent3>
        <a:srgbClr val="EC4341"/>
      </a:accent3>
      <a:accent4>
        <a:srgbClr val="4D62F8"/>
      </a:accent4>
      <a:accent5>
        <a:srgbClr val="CD933E"/>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5556</TotalTime>
  <Words>4183</Words>
  <Application>Microsoft Macintosh PowerPoint</Application>
  <PresentationFormat>A4 Paper (210x297 mm)</PresentationFormat>
  <Paragraphs>1637</Paragraphs>
  <Slides>46</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Oswald Medium</vt:lpstr>
      <vt:lpstr>Lora</vt:lpstr>
      <vt:lpstr>Calibri</vt:lpstr>
      <vt:lpstr>Arial</vt:lpstr>
      <vt:lpstr>Wingdings</vt:lpstr>
      <vt:lpstr>Calibri Light</vt:lpstr>
      <vt:lpstr>Office Theme</vt:lpstr>
      <vt:lpstr>CZ2004 Hi-Fi</vt:lpstr>
      <vt:lpstr>PowerPoint Presentation</vt:lpstr>
      <vt:lpstr>PowerPoint Presentation</vt:lpstr>
      <vt:lpstr>PowerPoint Presentation</vt:lpstr>
      <vt:lpstr>PowerPoint Presentation</vt:lpstr>
      <vt:lpstr>9</vt:lpstr>
      <vt:lpstr>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 CHI HUI#</dc:creator>
  <cp:lastModifiedBy>#NG CHI HUI#</cp:lastModifiedBy>
  <cp:revision>2</cp:revision>
  <dcterms:created xsi:type="dcterms:W3CDTF">2021-10-14T02:53:54Z</dcterms:created>
  <dcterms:modified xsi:type="dcterms:W3CDTF">2021-10-27T02:38:24Z</dcterms:modified>
</cp:coreProperties>
</file>